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0" roundtripDataSignature="AMtx7mgM0fCmTr4NW3qsPCVmGgRajWag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D03EFC4-2312-4BD3-A9DF-E6165A7C1356}">
  <a:tblStyle styleId="{3D03EFC4-2312-4BD3-A9DF-E6165A7C135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73fee0fe4_0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773fee0fe4_0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73fee0fe4_0_2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773fee0fe4_0_2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73fee0fe4_0_3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773fee0fe4_0_3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73fee0fe4_0_3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773fee0fe4_0_3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73fee0fe4_0_4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773fee0fe4_0_4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_Contents slide layout">
  <p:cSld name="14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_Contents slide layout">
  <p:cSld name="15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Image slide layout">
  <p:cSld name="6_Image slide layout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/>
          <p:nvPr>
            <p:ph idx="2" type="pic"/>
          </p:nvPr>
        </p:nvSpPr>
        <p:spPr>
          <a:xfrm>
            <a:off x="5610225" y="0"/>
            <a:ext cx="6206149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slide layout">
  <p:cSld name="Image slide layou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8"/>
          <p:cNvSpPr/>
          <p:nvPr>
            <p:ph idx="2" type="pic"/>
          </p:nvPr>
        </p:nvSpPr>
        <p:spPr>
          <a:xfrm>
            <a:off x="3810000" y="3162301"/>
            <a:ext cx="8382000" cy="3695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Image slide layout">
  <p:cSld name="1_Image slide layou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/>
          <p:nvPr>
            <p:ph idx="2" type="pic"/>
          </p:nvPr>
        </p:nvSpPr>
        <p:spPr>
          <a:xfrm rot="694714">
            <a:off x="4965143" y="1215344"/>
            <a:ext cx="3256876" cy="2239102"/>
          </a:xfrm>
          <a:prstGeom prst="rect">
            <a:avLst/>
          </a:prstGeom>
          <a:solidFill>
            <a:srgbClr val="F2F2F2"/>
          </a:solidFill>
          <a:ln cap="flat" cmpd="sng" w="952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1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9"/>
          <p:cNvSpPr/>
          <p:nvPr>
            <p:ph idx="3" type="pic"/>
          </p:nvPr>
        </p:nvSpPr>
        <p:spPr>
          <a:xfrm rot="-201960">
            <a:off x="8011850" y="2309449"/>
            <a:ext cx="3256876" cy="2239102"/>
          </a:xfrm>
          <a:prstGeom prst="rect">
            <a:avLst/>
          </a:prstGeom>
          <a:solidFill>
            <a:srgbClr val="F2F2F2"/>
          </a:solidFill>
          <a:ln cap="flat" cmpd="sng" w="952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1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19"/>
          <p:cNvSpPr/>
          <p:nvPr>
            <p:ph idx="4" type="pic"/>
          </p:nvPr>
        </p:nvSpPr>
        <p:spPr>
          <a:xfrm rot="-858637">
            <a:off x="4999774" y="3597041"/>
            <a:ext cx="3256876" cy="2239102"/>
          </a:xfrm>
          <a:prstGeom prst="rect">
            <a:avLst/>
          </a:prstGeom>
          <a:solidFill>
            <a:srgbClr val="F2F2F2"/>
          </a:solidFill>
          <a:ln cap="flat" cmpd="sng" w="952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1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_Images &amp; Contents Layout">
  <p:cSld name="25_Images &amp; Contents Layou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/>
          <p:nvPr>
            <p:ph idx="2" type="pic"/>
          </p:nvPr>
        </p:nvSpPr>
        <p:spPr>
          <a:xfrm>
            <a:off x="0" y="0"/>
            <a:ext cx="5903383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1908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20"/>
          <p:cNvSpPr/>
          <p:nvPr>
            <p:ph idx="3" type="pic"/>
          </p:nvPr>
        </p:nvSpPr>
        <p:spPr>
          <a:xfrm>
            <a:off x="6429376" y="4031265"/>
            <a:ext cx="5235438" cy="22953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360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s slide layout">
  <p:cSld name="Contents slide layout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idx="1" type="body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AND CONTENTS LAYOUT_02">
  <p:cSld name="IMAGE AND CONTENTS LAYOUT_02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9"/>
          <p:cNvGrpSpPr/>
          <p:nvPr/>
        </p:nvGrpSpPr>
        <p:grpSpPr>
          <a:xfrm>
            <a:off x="685074" y="1772815"/>
            <a:ext cx="2401025" cy="4481331"/>
            <a:chOff x="3501573" y="3178068"/>
            <a:chExt cx="1340594" cy="2737840"/>
          </a:xfrm>
        </p:grpSpPr>
        <p:sp>
          <p:nvSpPr>
            <p:cNvPr id="15" name="Google Shape;15;p9"/>
            <p:cNvSpPr/>
            <p:nvPr/>
          </p:nvSpPr>
          <p:spPr>
            <a:xfrm>
              <a:off x="3504728" y="3612346"/>
              <a:ext cx="62939" cy="220286"/>
            </a:xfrm>
            <a:custGeom>
              <a:rect b="b" l="l" r="r" t="t"/>
              <a:pathLst>
                <a:path extrusionOk="0" h="66675" w="19050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9"/>
            <p:cNvSpPr/>
            <p:nvPr/>
          </p:nvSpPr>
          <p:spPr>
            <a:xfrm>
              <a:off x="3501573" y="3832632"/>
              <a:ext cx="62939" cy="220286"/>
            </a:xfrm>
            <a:custGeom>
              <a:rect b="b" l="l" r="r" t="t"/>
              <a:pathLst>
                <a:path extrusionOk="0" h="66675" w="19050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9"/>
            <p:cNvSpPr/>
            <p:nvPr/>
          </p:nvSpPr>
          <p:spPr>
            <a:xfrm>
              <a:off x="4776089" y="3829487"/>
              <a:ext cx="62939" cy="220286"/>
            </a:xfrm>
            <a:custGeom>
              <a:rect b="b" l="l" r="r" t="t"/>
              <a:pathLst>
                <a:path extrusionOk="0" h="66675" w="19050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9"/>
            <p:cNvSpPr/>
            <p:nvPr/>
          </p:nvSpPr>
          <p:spPr>
            <a:xfrm>
              <a:off x="3520451" y="3178068"/>
              <a:ext cx="1321716" cy="2737840"/>
            </a:xfrm>
            <a:custGeom>
              <a:rect b="b" l="l" r="r" t="t"/>
              <a:pathLst>
                <a:path extrusionOk="0" h="828675" w="400050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9"/>
            <p:cNvSpPr/>
            <p:nvPr/>
          </p:nvSpPr>
          <p:spPr>
            <a:xfrm>
              <a:off x="3529897" y="3190651"/>
              <a:ext cx="1290246" cy="2706371"/>
            </a:xfrm>
            <a:custGeom>
              <a:rect b="b" l="l" r="r" t="t"/>
              <a:pathLst>
                <a:path extrusionOk="0" h="819150" w="390525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9"/>
            <p:cNvSpPr/>
            <p:nvPr/>
          </p:nvSpPr>
          <p:spPr>
            <a:xfrm>
              <a:off x="3627447" y="3596610"/>
              <a:ext cx="1101430" cy="1951104"/>
            </a:xfrm>
            <a:custGeom>
              <a:rect b="b" l="l" r="r" t="t"/>
              <a:pathLst>
                <a:path extrusionOk="0" h="590550" w="333375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" name="Google Shape;21;p9"/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22" name="Google Shape;22;p9"/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9"/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" name="Google Shape;24;p9"/>
            <p:cNvSpPr/>
            <p:nvPr/>
          </p:nvSpPr>
          <p:spPr>
            <a:xfrm>
              <a:off x="3821102" y="3628406"/>
              <a:ext cx="906450" cy="1887518"/>
            </a:xfrm>
            <a:custGeom>
              <a:rect b="b" l="l" r="r" t="t"/>
              <a:pathLst>
                <a:path extrusionOk="0" h="2330356" w="111911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9"/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fmla="val 50000" name="adj"/>
              </a:avLst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9"/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9"/>
          <p:cNvSpPr/>
          <p:nvPr>
            <p:ph idx="2" type="pic"/>
          </p:nvPr>
        </p:nvSpPr>
        <p:spPr>
          <a:xfrm>
            <a:off x="5591176" y="1"/>
            <a:ext cx="6605602" cy="686639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9"/>
          <p:cNvSpPr/>
          <p:nvPr>
            <p:ph idx="3" type="pic"/>
          </p:nvPr>
        </p:nvSpPr>
        <p:spPr>
          <a:xfrm>
            <a:off x="916735" y="2430413"/>
            <a:ext cx="2011571" cy="32210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Contents slide layout">
  <p:cSld name="8_Contents slide layout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Contents slide layout">
  <p:cSld name="9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_Contents slide layout">
  <p:cSld name="10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_Contents slide layout">
  <p:cSld name="11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_Contents slide layout">
  <p:cSld name="12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_Contents slide layout">
  <p:cSld name="13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15.jpg"/><Relationship Id="rId5" Type="http://schemas.openxmlformats.org/officeDocument/2006/relationships/image" Target="../media/image25.png"/><Relationship Id="rId6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slide" Target="/ppt/slides/slide5.xml"/><Relationship Id="rId6" Type="http://schemas.openxmlformats.org/officeDocument/2006/relationships/slide" Target="/ppt/slides/slide5.xml"/><Relationship Id="rId7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6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Relationship Id="rId5" Type="http://schemas.openxmlformats.org/officeDocument/2006/relationships/slide" Target="/ppt/slides/slide6.xml"/><Relationship Id="rId6" Type="http://schemas.openxmlformats.org/officeDocument/2006/relationships/slide" Target="/ppt/slides/slide9.xml"/><Relationship Id="rId7" Type="http://schemas.openxmlformats.org/officeDocument/2006/relationships/slide" Target="/ppt/slides/slide7.xml"/><Relationship Id="rId8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slide" Target="/ppt/slides/slide5.xml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slide" Target="/ppt/slides/slide5.xml"/><Relationship Id="rId8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slide" Target="/ppt/slides/slide5.xml"/><Relationship Id="rId5" Type="http://schemas.openxmlformats.org/officeDocument/2006/relationships/slide" Target="/ppt/slides/slide5.xml"/><Relationship Id="rId6" Type="http://schemas.openxmlformats.org/officeDocument/2006/relationships/slide" Target="/ppt/slides/slide8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slide" Target="/ppt/slides/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"/>
          <p:cNvSpPr/>
          <p:nvPr/>
        </p:nvSpPr>
        <p:spPr>
          <a:xfrm>
            <a:off x="2482916" y="457585"/>
            <a:ext cx="9077325" cy="6245451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"/>
          <p:cNvSpPr txBox="1"/>
          <p:nvPr/>
        </p:nvSpPr>
        <p:spPr>
          <a:xfrm rot="-5400000">
            <a:off x="-2305973" y="2305973"/>
            <a:ext cx="6858001" cy="224605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b="1" i="0" lang="en-US" sz="7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SMART PARKING</a:t>
            </a:r>
            <a:endParaRPr sz="1800"/>
          </a:p>
        </p:txBody>
      </p:sp>
      <p:sp>
        <p:nvSpPr>
          <p:cNvPr id="54" name="Google Shape;54;p1"/>
          <p:cNvSpPr txBox="1"/>
          <p:nvPr/>
        </p:nvSpPr>
        <p:spPr>
          <a:xfrm>
            <a:off x="3007915" y="3390805"/>
            <a:ext cx="330919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COLONNINE CON SENSORI E LED </a:t>
            </a:r>
            <a:endParaRPr/>
          </a:p>
        </p:txBody>
      </p:sp>
      <p:pic>
        <p:nvPicPr>
          <p:cNvPr descr="A picture containing outdoor, street, night, sitting&#10;&#10;Description automatically generated" id="55" name="Google Shape;5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7915" y="4236988"/>
            <a:ext cx="2327226" cy="19738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automobile, strada, via, parcheggiato&#10;&#10;Descrizione generata automaticamente" id="56" name="Google Shape;5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1240" y="827936"/>
            <a:ext cx="3910162" cy="2201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computer&#10;&#10;Descrizione generata automaticamente" id="57" name="Google Shape;5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11494" y="4349332"/>
            <a:ext cx="1003126" cy="180506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/>
          <p:nvPr/>
        </p:nvSpPr>
        <p:spPr>
          <a:xfrm>
            <a:off x="5709989" y="4812300"/>
            <a:ext cx="309154" cy="707886"/>
          </a:xfrm>
          <a:prstGeom prst="flowChartInputOutput">
            <a:avLst/>
          </a:prstGeom>
          <a:solidFill>
            <a:schemeClr val="accent1"/>
          </a:solidFill>
          <a:ln cap="flat" cmpd="sng" w="12700">
            <a:solidFill>
              <a:srgbClr val="0089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/>
          <p:nvPr/>
        </p:nvSpPr>
        <p:spPr>
          <a:xfrm>
            <a:off x="6070041" y="4812300"/>
            <a:ext cx="309154" cy="707886"/>
          </a:xfrm>
          <a:prstGeom prst="flowChartInputOutput">
            <a:avLst/>
          </a:prstGeom>
          <a:solidFill>
            <a:schemeClr val="accent1"/>
          </a:solidFill>
          <a:ln cap="flat" cmpd="sng" w="12700">
            <a:solidFill>
              <a:srgbClr val="0089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"/>
          <p:cNvSpPr/>
          <p:nvPr/>
        </p:nvSpPr>
        <p:spPr>
          <a:xfrm>
            <a:off x="6430093" y="4812300"/>
            <a:ext cx="309154" cy="707886"/>
          </a:xfrm>
          <a:prstGeom prst="flowChartInputOutput">
            <a:avLst/>
          </a:prstGeom>
          <a:solidFill>
            <a:schemeClr val="accent1"/>
          </a:solidFill>
          <a:ln cap="flat" cmpd="sng" w="12700">
            <a:solidFill>
              <a:srgbClr val="0089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6790145" y="4812300"/>
            <a:ext cx="309154" cy="707886"/>
          </a:xfrm>
          <a:prstGeom prst="flowChartInputOutput">
            <a:avLst/>
          </a:prstGeom>
          <a:solidFill>
            <a:schemeClr val="accent1"/>
          </a:solidFill>
          <a:ln cap="flat" cmpd="sng" w="12700">
            <a:solidFill>
              <a:srgbClr val="0089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"/>
          <p:cNvSpPr/>
          <p:nvPr/>
        </p:nvSpPr>
        <p:spPr>
          <a:xfrm>
            <a:off x="7510249" y="4812300"/>
            <a:ext cx="309154" cy="707886"/>
          </a:xfrm>
          <a:prstGeom prst="flowChartInputOutput">
            <a:avLst/>
          </a:prstGeom>
          <a:solidFill>
            <a:schemeClr val="accent1"/>
          </a:solidFill>
          <a:ln cap="flat" cmpd="sng" w="12700">
            <a:solidFill>
              <a:srgbClr val="0089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"/>
          <p:cNvSpPr/>
          <p:nvPr/>
        </p:nvSpPr>
        <p:spPr>
          <a:xfrm>
            <a:off x="7150197" y="4812300"/>
            <a:ext cx="309154" cy="707886"/>
          </a:xfrm>
          <a:prstGeom prst="flowChartInputOutput">
            <a:avLst/>
          </a:prstGeom>
          <a:solidFill>
            <a:schemeClr val="accent1"/>
          </a:solidFill>
          <a:ln cap="flat" cmpd="sng" w="12700">
            <a:solidFill>
              <a:srgbClr val="0089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/>
          <p:nvPr/>
        </p:nvSpPr>
        <p:spPr>
          <a:xfrm rot="5129091">
            <a:off x="8723704" y="2967302"/>
            <a:ext cx="309154" cy="707886"/>
          </a:xfrm>
          <a:prstGeom prst="flowChartInputOutput">
            <a:avLst/>
          </a:prstGeom>
          <a:solidFill>
            <a:schemeClr val="accent1"/>
          </a:solidFill>
          <a:ln cap="flat" cmpd="sng" w="12700">
            <a:solidFill>
              <a:srgbClr val="0089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"/>
          <p:cNvSpPr/>
          <p:nvPr/>
        </p:nvSpPr>
        <p:spPr>
          <a:xfrm rot="5126363">
            <a:off x="8737959" y="3331494"/>
            <a:ext cx="309154" cy="707886"/>
          </a:xfrm>
          <a:prstGeom prst="flowChartInputOutput">
            <a:avLst/>
          </a:prstGeom>
          <a:solidFill>
            <a:schemeClr val="accent1"/>
          </a:solidFill>
          <a:ln cap="flat" cmpd="sng" w="12700">
            <a:solidFill>
              <a:srgbClr val="0089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/>
          <p:nvPr/>
        </p:nvSpPr>
        <p:spPr>
          <a:xfrm rot="5141331">
            <a:off x="8763815" y="3702300"/>
            <a:ext cx="309154" cy="707886"/>
          </a:xfrm>
          <a:prstGeom prst="flowChartInputOutput">
            <a:avLst/>
          </a:prstGeom>
          <a:solidFill>
            <a:schemeClr val="accent1"/>
          </a:solidFill>
          <a:ln cap="flat" cmpd="sng" w="12700">
            <a:solidFill>
              <a:srgbClr val="0089B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"/>
          <p:cNvSpPr txBox="1"/>
          <p:nvPr/>
        </p:nvSpPr>
        <p:spPr>
          <a:xfrm>
            <a:off x="2932778" y="1067270"/>
            <a:ext cx="3309192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ECOSISTEMA IOT INTEGRATO CON SERVIZI MOBILE </a:t>
            </a:r>
            <a:endParaRPr/>
          </a:p>
        </p:txBody>
      </p:sp>
      <p:sp>
        <p:nvSpPr>
          <p:cNvPr id="68" name="Google Shape;68;p1"/>
          <p:cNvSpPr txBox="1"/>
          <p:nvPr/>
        </p:nvSpPr>
        <p:spPr>
          <a:xfrm>
            <a:off x="9505862" y="4747580"/>
            <a:ext cx="173747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ANDROID APP</a:t>
            </a:r>
            <a:endParaRPr/>
          </a:p>
        </p:txBody>
      </p:sp>
      <p:pic>
        <p:nvPicPr>
          <p:cNvPr descr="Immagine che contiene disegnando&#10;&#10;Descrizione generata automaticamente" id="69" name="Google Shape;6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92585" y="3285146"/>
            <a:ext cx="2219130" cy="1165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70715"/>
            <a:ext cx="9927351" cy="8884827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"/>
          <p:cNvSpPr/>
          <p:nvPr/>
        </p:nvSpPr>
        <p:spPr>
          <a:xfrm>
            <a:off x="8029184" y="1133109"/>
            <a:ext cx="379633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C4768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/>
          </a:p>
        </p:txBody>
      </p:sp>
      <p:pic>
        <p:nvPicPr>
          <p:cNvPr descr="A picture containing building, clock&#10;&#10;Description automatically generated" id="417" name="Google Shape;41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9019" y="4068623"/>
            <a:ext cx="5712644" cy="27893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lock&#10;&#10;Description automatically generated" id="418" name="Google Shape;41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59019" y="986598"/>
            <a:ext cx="1124021" cy="11240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Google Shape;419;p4"/>
          <p:cNvCxnSpPr/>
          <p:nvPr/>
        </p:nvCxnSpPr>
        <p:spPr>
          <a:xfrm>
            <a:off x="7786541" y="1922083"/>
            <a:ext cx="3289955" cy="0"/>
          </a:xfrm>
          <a:prstGeom prst="straightConnector1">
            <a:avLst/>
          </a:prstGeom>
          <a:noFill/>
          <a:ln cap="flat" cmpd="sng" w="19050">
            <a:solidFill>
              <a:srgbClr val="F2B73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 txBox="1"/>
          <p:nvPr>
            <p:ph idx="1" type="body"/>
          </p:nvPr>
        </p:nvSpPr>
        <p:spPr>
          <a:xfrm>
            <a:off x="1103306" y="313641"/>
            <a:ext cx="9509370" cy="757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</a:pPr>
            <a:r>
              <a:rPr lang="en-US" sz="4800">
                <a:solidFill>
                  <a:srgbClr val="3F3F3F"/>
                </a:solidFill>
              </a:rPr>
              <a:t>SMART PARKING SOLUTION</a:t>
            </a: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 flipH="1" rot="5400000">
            <a:off x="7898770" y="2689665"/>
            <a:ext cx="1020647" cy="1850606"/>
            <a:chOff x="7236296" y="2503826"/>
            <a:chExt cx="1020647" cy="1880286"/>
          </a:xfrm>
        </p:grpSpPr>
        <p:sp>
          <p:nvSpPr>
            <p:cNvPr id="76" name="Google Shape;76;p2"/>
            <p:cNvSpPr/>
            <p:nvPr/>
          </p:nvSpPr>
          <p:spPr>
            <a:xfrm rot="5400000">
              <a:off x="7390172" y="4047512"/>
              <a:ext cx="216000" cy="45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 rot="10800000">
              <a:off x="7236296" y="3469709"/>
              <a:ext cx="914400" cy="914400"/>
            </a:xfrm>
            <a:prstGeom prst="blockArc">
              <a:avLst>
                <a:gd fmla="val 10800000" name="adj1"/>
                <a:gd fmla="val 16285357" name="adj2"/>
                <a:gd fmla="val 23733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835185" y="2503826"/>
              <a:ext cx="421758" cy="363585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7938064" y="2758617"/>
              <a:ext cx="216000" cy="118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" name="Google Shape;80;p2"/>
          <p:cNvGrpSpPr/>
          <p:nvPr/>
        </p:nvGrpSpPr>
        <p:grpSpPr>
          <a:xfrm>
            <a:off x="5328500" y="4775534"/>
            <a:ext cx="2474171" cy="965883"/>
            <a:chOff x="5782772" y="2503826"/>
            <a:chExt cx="2474171" cy="965883"/>
          </a:xfrm>
        </p:grpSpPr>
        <p:sp>
          <p:nvSpPr>
            <p:cNvPr id="81" name="Google Shape;81;p2"/>
            <p:cNvSpPr/>
            <p:nvPr/>
          </p:nvSpPr>
          <p:spPr>
            <a:xfrm rot="5400000">
              <a:off x="6646772" y="2389709"/>
              <a:ext cx="216000" cy="194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 rot="10800000">
              <a:off x="7236296" y="2555309"/>
              <a:ext cx="914400" cy="914400"/>
            </a:xfrm>
            <a:prstGeom prst="blockArc">
              <a:avLst>
                <a:gd fmla="val 10800000" name="adj1"/>
                <a:gd fmla="val 16285357" name="adj2"/>
                <a:gd fmla="val 23733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835185" y="2503826"/>
              <a:ext cx="421758" cy="363585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938064" y="2758617"/>
              <a:ext cx="216000" cy="2538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85;p2"/>
          <p:cNvGrpSpPr/>
          <p:nvPr/>
        </p:nvGrpSpPr>
        <p:grpSpPr>
          <a:xfrm>
            <a:off x="10731239" y="559871"/>
            <a:ext cx="498911" cy="1226090"/>
            <a:chOff x="7793200" y="677601"/>
            <a:chExt cx="498911" cy="1226090"/>
          </a:xfrm>
        </p:grpSpPr>
        <p:sp>
          <p:nvSpPr>
            <p:cNvPr id="86" name="Google Shape;86;p2"/>
            <p:cNvSpPr/>
            <p:nvPr/>
          </p:nvSpPr>
          <p:spPr>
            <a:xfrm>
              <a:off x="7934655" y="1091106"/>
              <a:ext cx="216000" cy="81258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793200" y="677601"/>
              <a:ext cx="498911" cy="430096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1219664" y="5458032"/>
            <a:ext cx="3319434" cy="1412251"/>
            <a:chOff x="-625881" y="5458030"/>
            <a:chExt cx="3319434" cy="1412251"/>
          </a:xfrm>
        </p:grpSpPr>
        <p:sp>
          <p:nvSpPr>
            <p:cNvPr id="89" name="Google Shape;89;p2"/>
            <p:cNvSpPr/>
            <p:nvPr/>
          </p:nvSpPr>
          <p:spPr>
            <a:xfrm>
              <a:off x="-625881" y="5538874"/>
              <a:ext cx="914400" cy="914400"/>
            </a:xfrm>
            <a:prstGeom prst="blockArc">
              <a:avLst>
                <a:gd fmla="val 10800000" name="adj1"/>
                <a:gd fmla="val 16285357" name="adj2"/>
                <a:gd fmla="val 23733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-625881" y="5955881"/>
              <a:ext cx="2160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 rot="5400000">
              <a:off x="961967" y="4386873"/>
              <a:ext cx="216000" cy="252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 rot="5400000">
              <a:off x="2300881" y="5487116"/>
              <a:ext cx="421758" cy="363585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" name="Google Shape;93;p2"/>
          <p:cNvGrpSpPr/>
          <p:nvPr/>
        </p:nvGrpSpPr>
        <p:grpSpPr>
          <a:xfrm>
            <a:off x="10170927" y="2490116"/>
            <a:ext cx="1020647" cy="965883"/>
            <a:chOff x="7236296" y="2503826"/>
            <a:chExt cx="1020647" cy="965883"/>
          </a:xfrm>
        </p:grpSpPr>
        <p:sp>
          <p:nvSpPr>
            <p:cNvPr id="94" name="Google Shape;94;p2"/>
            <p:cNvSpPr/>
            <p:nvPr/>
          </p:nvSpPr>
          <p:spPr>
            <a:xfrm rot="5400000">
              <a:off x="7373534" y="3116471"/>
              <a:ext cx="216000" cy="4904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 rot="10800000">
              <a:off x="7236296" y="2555309"/>
              <a:ext cx="914400" cy="914400"/>
            </a:xfrm>
            <a:prstGeom prst="blockArc">
              <a:avLst>
                <a:gd fmla="val 10800000" name="adj1"/>
                <a:gd fmla="val 16285357" name="adj2"/>
                <a:gd fmla="val 23733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835185" y="2503826"/>
              <a:ext cx="421758" cy="363585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938064" y="2758617"/>
              <a:ext cx="216000" cy="2538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t/>
              </a:r>
              <a:endPara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p2"/>
          <p:cNvSpPr txBox="1"/>
          <p:nvPr/>
        </p:nvSpPr>
        <p:spPr>
          <a:xfrm>
            <a:off x="7866351" y="4426907"/>
            <a:ext cx="9513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D0A6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1ED0A6"/>
                </a:solidFill>
                <a:latin typeface="Arial"/>
                <a:ea typeface="Arial"/>
                <a:cs typeface="Arial"/>
                <a:sym typeface="Arial"/>
              </a:rPr>
              <a:t>Step 2</a:t>
            </a:r>
            <a:endParaRPr b="1" i="0" sz="1600" u="none" cap="none" strike="noStrike">
              <a:solidFill>
                <a:srgbClr val="1ED0A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5292855" y="5084162"/>
            <a:ext cx="9513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DFB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BDFB"/>
                </a:solidFill>
                <a:latin typeface="Arial"/>
                <a:ea typeface="Arial"/>
                <a:cs typeface="Arial"/>
                <a:sym typeface="Arial"/>
              </a:rPr>
              <a:t>Step1</a:t>
            </a:r>
            <a:endParaRPr b="1" i="0" sz="1600" u="none" cap="none" strike="noStrike">
              <a:solidFill>
                <a:srgbClr val="00BDF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9858902" y="3534879"/>
            <a:ext cx="9513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82FF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1C82FF"/>
                </a:solidFill>
                <a:latin typeface="Arial"/>
                <a:ea typeface="Arial"/>
                <a:cs typeface="Arial"/>
                <a:sym typeface="Arial"/>
              </a:rPr>
              <a:t>Step 3</a:t>
            </a:r>
            <a:endParaRPr b="1" i="0" sz="1600" u="none" cap="none" strike="noStrike">
              <a:solidFill>
                <a:srgbClr val="1C82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9597506" y="1872739"/>
            <a:ext cx="95130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Step 4</a:t>
            </a:r>
            <a:endParaRPr b="1" i="0" sz="1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p2"/>
          <p:cNvGrpSpPr/>
          <p:nvPr/>
        </p:nvGrpSpPr>
        <p:grpSpPr>
          <a:xfrm flipH="1">
            <a:off x="9280739" y="3092859"/>
            <a:ext cx="1199380" cy="461665"/>
            <a:chOff x="8760955" y="-377720"/>
            <a:chExt cx="5693435" cy="2191516"/>
          </a:xfrm>
        </p:grpSpPr>
        <p:sp>
          <p:nvSpPr>
            <p:cNvPr id="103" name="Google Shape;103;p2"/>
            <p:cNvSpPr/>
            <p:nvPr/>
          </p:nvSpPr>
          <p:spPr>
            <a:xfrm>
              <a:off x="8760955" y="-377720"/>
              <a:ext cx="5693435" cy="2191516"/>
            </a:xfrm>
            <a:custGeom>
              <a:rect b="b" l="l" r="r" t="t"/>
              <a:pathLst>
                <a:path extrusionOk="0" h="2191516" w="5693435">
                  <a:moveTo>
                    <a:pt x="4600718" y="1294928"/>
                  </a:moveTo>
                  <a:cubicBezTo>
                    <a:pt x="4848304" y="1294928"/>
                    <a:pt x="5049011" y="1495636"/>
                    <a:pt x="5049011" y="1743222"/>
                  </a:cubicBezTo>
                  <a:cubicBezTo>
                    <a:pt x="5049011" y="1990808"/>
                    <a:pt x="4848304" y="2191516"/>
                    <a:pt x="4600718" y="2191516"/>
                  </a:cubicBezTo>
                  <a:cubicBezTo>
                    <a:pt x="4353132" y="2191516"/>
                    <a:pt x="4152424" y="1990808"/>
                    <a:pt x="4152424" y="1743222"/>
                  </a:cubicBezTo>
                  <a:cubicBezTo>
                    <a:pt x="4152424" y="1495636"/>
                    <a:pt x="4353132" y="1294928"/>
                    <a:pt x="4600718" y="1294928"/>
                  </a:cubicBezTo>
                  <a:close/>
                  <a:moveTo>
                    <a:pt x="1056397" y="1285588"/>
                  </a:moveTo>
                  <a:cubicBezTo>
                    <a:pt x="1299223" y="1285588"/>
                    <a:pt x="1500018" y="1486384"/>
                    <a:pt x="1504690" y="1733882"/>
                  </a:cubicBezTo>
                  <a:cubicBezTo>
                    <a:pt x="1504690" y="1733882"/>
                    <a:pt x="1504690" y="1738549"/>
                    <a:pt x="1504690" y="1743221"/>
                  </a:cubicBezTo>
                  <a:cubicBezTo>
                    <a:pt x="1495351" y="1981375"/>
                    <a:pt x="1299223" y="2177503"/>
                    <a:pt x="1056397" y="2177503"/>
                  </a:cubicBezTo>
                  <a:cubicBezTo>
                    <a:pt x="813571" y="2177503"/>
                    <a:pt x="612770" y="1986047"/>
                    <a:pt x="608103" y="1743221"/>
                  </a:cubicBezTo>
                  <a:cubicBezTo>
                    <a:pt x="608103" y="1743221"/>
                    <a:pt x="608103" y="1738549"/>
                    <a:pt x="608103" y="1733882"/>
                  </a:cubicBezTo>
                  <a:cubicBezTo>
                    <a:pt x="608103" y="1486384"/>
                    <a:pt x="808899" y="1285588"/>
                    <a:pt x="1056397" y="1285588"/>
                  </a:cubicBezTo>
                  <a:close/>
                  <a:moveTo>
                    <a:pt x="3178968" y="1"/>
                  </a:moveTo>
                  <a:cubicBezTo>
                    <a:pt x="3937179" y="-192"/>
                    <a:pt x="4547016" y="37604"/>
                    <a:pt x="5020993" y="454377"/>
                  </a:cubicBezTo>
                  <a:cubicBezTo>
                    <a:pt x="5049012" y="477728"/>
                    <a:pt x="5086370" y="491735"/>
                    <a:pt x="5123727" y="491735"/>
                  </a:cubicBezTo>
                  <a:lnTo>
                    <a:pt x="5459948" y="491735"/>
                  </a:lnTo>
                  <a:cubicBezTo>
                    <a:pt x="5501978" y="491735"/>
                    <a:pt x="5534663" y="524425"/>
                    <a:pt x="5534663" y="566450"/>
                  </a:cubicBezTo>
                  <a:lnTo>
                    <a:pt x="5534663" y="1038095"/>
                  </a:lnTo>
                  <a:cubicBezTo>
                    <a:pt x="5618719" y="1038095"/>
                    <a:pt x="5688767" y="1103471"/>
                    <a:pt x="5693435" y="1178187"/>
                  </a:cubicBezTo>
                  <a:lnTo>
                    <a:pt x="5693435" y="1579784"/>
                  </a:lnTo>
                  <a:lnTo>
                    <a:pt x="5315189" y="1738554"/>
                  </a:lnTo>
                  <a:lnTo>
                    <a:pt x="5081703" y="1738554"/>
                  </a:lnTo>
                  <a:cubicBezTo>
                    <a:pt x="5081703" y="1477050"/>
                    <a:pt x="4871563" y="1266909"/>
                    <a:pt x="4610057" y="1266909"/>
                  </a:cubicBezTo>
                  <a:cubicBezTo>
                    <a:pt x="4348553" y="1266909"/>
                    <a:pt x="4138413" y="1477050"/>
                    <a:pt x="4138413" y="1738554"/>
                  </a:cubicBezTo>
                  <a:lnTo>
                    <a:pt x="1532709" y="1738554"/>
                  </a:lnTo>
                  <a:cubicBezTo>
                    <a:pt x="1532709" y="1738554"/>
                    <a:pt x="1532709" y="1733882"/>
                    <a:pt x="1532709" y="1729215"/>
                  </a:cubicBezTo>
                  <a:cubicBezTo>
                    <a:pt x="1532709" y="1467710"/>
                    <a:pt x="1322569" y="1257570"/>
                    <a:pt x="1061064" y="1257570"/>
                  </a:cubicBezTo>
                  <a:cubicBezTo>
                    <a:pt x="799559" y="1257570"/>
                    <a:pt x="589419" y="1467710"/>
                    <a:pt x="589419" y="1729215"/>
                  </a:cubicBezTo>
                  <a:cubicBezTo>
                    <a:pt x="589419" y="1729215"/>
                    <a:pt x="589419" y="1733882"/>
                    <a:pt x="589419" y="1738554"/>
                  </a:cubicBezTo>
                  <a:lnTo>
                    <a:pt x="150470" y="1738554"/>
                  </a:lnTo>
                  <a:cubicBezTo>
                    <a:pt x="71082" y="1738554"/>
                    <a:pt x="1038" y="1673178"/>
                    <a:pt x="1038" y="1593790"/>
                  </a:cubicBezTo>
                  <a:lnTo>
                    <a:pt x="1038" y="1182854"/>
                  </a:lnTo>
                  <a:cubicBezTo>
                    <a:pt x="1038" y="1182854"/>
                    <a:pt x="-36319" y="986726"/>
                    <a:pt x="337259" y="888664"/>
                  </a:cubicBezTo>
                  <a:cubicBezTo>
                    <a:pt x="608103" y="818616"/>
                    <a:pt x="1061064" y="729893"/>
                    <a:pt x="1327241" y="659845"/>
                  </a:cubicBezTo>
                  <a:cubicBezTo>
                    <a:pt x="1439315" y="631827"/>
                    <a:pt x="1476667" y="575790"/>
                    <a:pt x="1537377" y="524425"/>
                  </a:cubicBezTo>
                  <a:cubicBezTo>
                    <a:pt x="1714826" y="370322"/>
                    <a:pt x="2242508" y="6083"/>
                    <a:pt x="2844900" y="1416"/>
                  </a:cubicBezTo>
                  <a:cubicBezTo>
                    <a:pt x="2959308" y="832"/>
                    <a:pt x="3070652" y="29"/>
                    <a:pt x="3178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804018" y="-238642"/>
              <a:ext cx="5435563" cy="1820108"/>
            </a:xfrm>
            <a:custGeom>
              <a:rect b="b" l="l" r="r" t="t"/>
              <a:pathLst>
                <a:path extrusionOk="0" h="1820108" w="5435563">
                  <a:moveTo>
                    <a:pt x="4557655" y="1529428"/>
                  </a:moveTo>
                  <a:cubicBezTo>
                    <a:pt x="4513811" y="1529428"/>
                    <a:pt x="4478272" y="1564972"/>
                    <a:pt x="4478272" y="1608811"/>
                  </a:cubicBezTo>
                  <a:cubicBezTo>
                    <a:pt x="4478272" y="1652655"/>
                    <a:pt x="4513816" y="1688199"/>
                    <a:pt x="4557655" y="1688199"/>
                  </a:cubicBezTo>
                  <a:cubicBezTo>
                    <a:pt x="4601499" y="1688199"/>
                    <a:pt x="4637043" y="1652655"/>
                    <a:pt x="4637043" y="1608811"/>
                  </a:cubicBezTo>
                  <a:cubicBezTo>
                    <a:pt x="4637043" y="1564972"/>
                    <a:pt x="4601499" y="1529428"/>
                    <a:pt x="4557655" y="1529428"/>
                  </a:cubicBezTo>
                  <a:close/>
                  <a:moveTo>
                    <a:pt x="1020344" y="1519142"/>
                  </a:moveTo>
                  <a:cubicBezTo>
                    <a:pt x="976500" y="1519142"/>
                    <a:pt x="940961" y="1554686"/>
                    <a:pt x="940961" y="1598525"/>
                  </a:cubicBezTo>
                  <a:cubicBezTo>
                    <a:pt x="940961" y="1642369"/>
                    <a:pt x="976505" y="1677913"/>
                    <a:pt x="1020344" y="1677913"/>
                  </a:cubicBezTo>
                  <a:cubicBezTo>
                    <a:pt x="1064188" y="1677913"/>
                    <a:pt x="1099732" y="1642369"/>
                    <a:pt x="1099732" y="1598525"/>
                  </a:cubicBezTo>
                  <a:cubicBezTo>
                    <a:pt x="1099732" y="1554686"/>
                    <a:pt x="1064188" y="1519142"/>
                    <a:pt x="1020344" y="1519142"/>
                  </a:cubicBezTo>
                  <a:close/>
                  <a:moveTo>
                    <a:pt x="4559013" y="1390497"/>
                  </a:moveTo>
                  <a:cubicBezTo>
                    <a:pt x="4613987" y="1390497"/>
                    <a:pt x="4668962" y="1411469"/>
                    <a:pt x="4710906" y="1453414"/>
                  </a:cubicBezTo>
                  <a:cubicBezTo>
                    <a:pt x="4794789" y="1537297"/>
                    <a:pt x="4794789" y="1673305"/>
                    <a:pt x="4710906" y="1757194"/>
                  </a:cubicBezTo>
                  <a:cubicBezTo>
                    <a:pt x="4627017" y="1841077"/>
                    <a:pt x="4491009" y="1841082"/>
                    <a:pt x="4407121" y="1757194"/>
                  </a:cubicBezTo>
                  <a:cubicBezTo>
                    <a:pt x="4323237" y="1673305"/>
                    <a:pt x="4323237" y="1537302"/>
                    <a:pt x="4407121" y="1453414"/>
                  </a:cubicBezTo>
                  <a:cubicBezTo>
                    <a:pt x="4449065" y="1411469"/>
                    <a:pt x="4504039" y="1390497"/>
                    <a:pt x="4559013" y="1390497"/>
                  </a:cubicBezTo>
                  <a:close/>
                  <a:moveTo>
                    <a:pt x="1011256" y="1374632"/>
                  </a:moveTo>
                  <a:cubicBezTo>
                    <a:pt x="1066229" y="1374632"/>
                    <a:pt x="1121203" y="1395604"/>
                    <a:pt x="1163148" y="1437549"/>
                  </a:cubicBezTo>
                  <a:cubicBezTo>
                    <a:pt x="1247031" y="1521432"/>
                    <a:pt x="1247031" y="1657440"/>
                    <a:pt x="1163148" y="1741329"/>
                  </a:cubicBezTo>
                  <a:cubicBezTo>
                    <a:pt x="1079259" y="1825212"/>
                    <a:pt x="943251" y="1825217"/>
                    <a:pt x="859363" y="1741329"/>
                  </a:cubicBezTo>
                  <a:cubicBezTo>
                    <a:pt x="775479" y="1657440"/>
                    <a:pt x="775479" y="1521432"/>
                    <a:pt x="859367" y="1437549"/>
                  </a:cubicBezTo>
                  <a:cubicBezTo>
                    <a:pt x="901309" y="1395604"/>
                    <a:pt x="956282" y="1374632"/>
                    <a:pt x="1011256" y="1374632"/>
                  </a:cubicBezTo>
                  <a:close/>
                  <a:moveTo>
                    <a:pt x="0" y="983067"/>
                  </a:moveTo>
                  <a:cubicBezTo>
                    <a:pt x="9339" y="983067"/>
                    <a:pt x="373578" y="983067"/>
                    <a:pt x="373578" y="983067"/>
                  </a:cubicBezTo>
                  <a:cubicBezTo>
                    <a:pt x="410936" y="983067"/>
                    <a:pt x="424947" y="1043776"/>
                    <a:pt x="401596" y="1081134"/>
                  </a:cubicBezTo>
                  <a:lnTo>
                    <a:pt x="331553" y="1179195"/>
                  </a:lnTo>
                  <a:cubicBezTo>
                    <a:pt x="322209" y="1193207"/>
                    <a:pt x="312869" y="1197874"/>
                    <a:pt x="303535" y="1197874"/>
                  </a:cubicBezTo>
                  <a:lnTo>
                    <a:pt x="56037" y="1197874"/>
                  </a:lnTo>
                  <a:cubicBezTo>
                    <a:pt x="23351" y="1197874"/>
                    <a:pt x="0" y="1174528"/>
                    <a:pt x="0" y="1141838"/>
                  </a:cubicBezTo>
                  <a:cubicBezTo>
                    <a:pt x="0" y="1081134"/>
                    <a:pt x="0" y="1015758"/>
                    <a:pt x="0" y="983067"/>
                  </a:cubicBezTo>
                  <a:close/>
                  <a:moveTo>
                    <a:pt x="2993298" y="707556"/>
                  </a:moveTo>
                  <a:cubicBezTo>
                    <a:pt x="3007305" y="707556"/>
                    <a:pt x="3021316" y="712228"/>
                    <a:pt x="3021316" y="716896"/>
                  </a:cubicBezTo>
                  <a:lnTo>
                    <a:pt x="3021316" y="1323961"/>
                  </a:lnTo>
                  <a:cubicBezTo>
                    <a:pt x="3016649" y="1328628"/>
                    <a:pt x="3007305" y="1333300"/>
                    <a:pt x="2993298" y="1333300"/>
                  </a:cubicBezTo>
                  <a:cubicBezTo>
                    <a:pt x="2979287" y="1333300"/>
                    <a:pt x="2965280" y="1328628"/>
                    <a:pt x="2965280" y="1323961"/>
                  </a:cubicBezTo>
                  <a:lnTo>
                    <a:pt x="2965280" y="716896"/>
                  </a:lnTo>
                  <a:cubicBezTo>
                    <a:pt x="2965280" y="712228"/>
                    <a:pt x="2979287" y="707556"/>
                    <a:pt x="2993298" y="707556"/>
                  </a:cubicBezTo>
                  <a:close/>
                  <a:moveTo>
                    <a:pt x="5390616" y="549368"/>
                  </a:moveTo>
                  <a:cubicBezTo>
                    <a:pt x="5415716" y="554621"/>
                    <a:pt x="5435563" y="572132"/>
                    <a:pt x="5435563" y="600150"/>
                  </a:cubicBezTo>
                  <a:lnTo>
                    <a:pt x="5435563" y="796279"/>
                  </a:lnTo>
                  <a:cubicBezTo>
                    <a:pt x="5435563" y="852315"/>
                    <a:pt x="5407545" y="903685"/>
                    <a:pt x="5346836" y="899013"/>
                  </a:cubicBezTo>
                  <a:lnTo>
                    <a:pt x="5230096" y="899013"/>
                  </a:lnTo>
                  <a:cubicBezTo>
                    <a:pt x="5178731" y="899013"/>
                    <a:pt x="5146041" y="852315"/>
                    <a:pt x="5164720" y="805618"/>
                  </a:cubicBezTo>
                  <a:cubicBezTo>
                    <a:pt x="5197410" y="721563"/>
                    <a:pt x="5230096" y="646847"/>
                    <a:pt x="5314151" y="572132"/>
                  </a:cubicBezTo>
                  <a:cubicBezTo>
                    <a:pt x="5335164" y="551119"/>
                    <a:pt x="5365517" y="544114"/>
                    <a:pt x="5390616" y="549368"/>
                  </a:cubicBezTo>
                  <a:close/>
                  <a:moveTo>
                    <a:pt x="1900577" y="253987"/>
                  </a:moveTo>
                  <a:lnTo>
                    <a:pt x="1900577" y="497421"/>
                  </a:lnTo>
                  <a:lnTo>
                    <a:pt x="1653084" y="497421"/>
                  </a:lnTo>
                  <a:cubicBezTo>
                    <a:pt x="1611054" y="497421"/>
                    <a:pt x="1653084" y="418033"/>
                    <a:pt x="1676430" y="399354"/>
                  </a:cubicBezTo>
                  <a:cubicBezTo>
                    <a:pt x="1733635" y="359662"/>
                    <a:pt x="1796385" y="315591"/>
                    <a:pt x="1866942" y="271813"/>
                  </a:cubicBezTo>
                  <a:close/>
                  <a:moveTo>
                    <a:pt x="4277471" y="112580"/>
                  </a:moveTo>
                  <a:lnTo>
                    <a:pt x="4424716" y="157006"/>
                  </a:lnTo>
                  <a:cubicBezTo>
                    <a:pt x="4535896" y="197446"/>
                    <a:pt x="4631639" y="247882"/>
                    <a:pt x="4702414" y="310632"/>
                  </a:cubicBezTo>
                  <a:cubicBezTo>
                    <a:pt x="4795809" y="394687"/>
                    <a:pt x="4791142" y="497421"/>
                    <a:pt x="4735105" y="497421"/>
                  </a:cubicBezTo>
                  <a:lnTo>
                    <a:pt x="4277471" y="497421"/>
                  </a:lnTo>
                  <a:close/>
                  <a:moveTo>
                    <a:pt x="2965280" y="3576"/>
                  </a:moveTo>
                  <a:lnTo>
                    <a:pt x="2965280" y="497421"/>
                  </a:lnTo>
                  <a:lnTo>
                    <a:pt x="1956613" y="497421"/>
                  </a:lnTo>
                  <a:lnTo>
                    <a:pt x="1956613" y="224290"/>
                  </a:lnTo>
                  <a:lnTo>
                    <a:pt x="2104296" y="146023"/>
                  </a:lnTo>
                  <a:cubicBezTo>
                    <a:pt x="2281163" y="68973"/>
                    <a:pt x="2498305" y="11769"/>
                    <a:pt x="2773819" y="11769"/>
                  </a:cubicBezTo>
                  <a:cubicBezTo>
                    <a:pt x="2773819" y="11769"/>
                    <a:pt x="2825697" y="8157"/>
                    <a:pt x="2912984" y="4936"/>
                  </a:cubicBezTo>
                  <a:close/>
                  <a:moveTo>
                    <a:pt x="3264605" y="441"/>
                  </a:moveTo>
                  <a:cubicBezTo>
                    <a:pt x="3500668" y="3041"/>
                    <a:pt x="3789345" y="17839"/>
                    <a:pt x="4054394" y="63362"/>
                  </a:cubicBezTo>
                  <a:lnTo>
                    <a:pt x="4221435" y="98119"/>
                  </a:lnTo>
                  <a:lnTo>
                    <a:pt x="4221435" y="497421"/>
                  </a:lnTo>
                  <a:lnTo>
                    <a:pt x="3021316" y="497421"/>
                  </a:lnTo>
                  <a:lnTo>
                    <a:pt x="3021316" y="2120"/>
                  </a:lnTo>
                  <a:lnTo>
                    <a:pt x="3068413" y="895"/>
                  </a:lnTo>
                  <a:cubicBezTo>
                    <a:pt x="3127703" y="-20"/>
                    <a:pt x="3193786" y="-338"/>
                    <a:pt x="3264605" y="44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2"/>
          <p:cNvSpPr/>
          <p:nvPr/>
        </p:nvSpPr>
        <p:spPr>
          <a:xfrm>
            <a:off x="4652251" y="5084162"/>
            <a:ext cx="667631" cy="1094696"/>
          </a:xfrm>
          <a:custGeom>
            <a:rect b="b" l="l" r="r" t="t"/>
            <a:pathLst>
              <a:path extrusionOk="0" h="3240000" w="1872208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10189959" y="2935099"/>
            <a:ext cx="245856" cy="410925"/>
          </a:xfrm>
          <a:custGeom>
            <a:rect b="b" l="l" r="r" t="t"/>
            <a:pathLst>
              <a:path extrusionOk="0" h="2531008" w="1333379">
                <a:moveTo>
                  <a:pt x="923624" y="1848992"/>
                </a:moveTo>
                <a:cubicBezTo>
                  <a:pt x="886186" y="1848702"/>
                  <a:pt x="856004" y="1878304"/>
                  <a:pt x="855423" y="1914872"/>
                </a:cubicBezTo>
                <a:cubicBezTo>
                  <a:pt x="855133" y="1952020"/>
                  <a:pt x="884735" y="1982783"/>
                  <a:pt x="921593" y="1983073"/>
                </a:cubicBezTo>
                <a:cubicBezTo>
                  <a:pt x="958450" y="1983653"/>
                  <a:pt x="989213" y="1953761"/>
                  <a:pt x="989794" y="1916903"/>
                </a:cubicBezTo>
                <a:cubicBezTo>
                  <a:pt x="990374" y="1880046"/>
                  <a:pt x="960482" y="1849282"/>
                  <a:pt x="923624" y="1848992"/>
                </a:cubicBezTo>
                <a:close/>
                <a:moveTo>
                  <a:pt x="386427" y="1848990"/>
                </a:moveTo>
                <a:cubicBezTo>
                  <a:pt x="349279" y="1848990"/>
                  <a:pt x="319677" y="1878883"/>
                  <a:pt x="319677" y="1916321"/>
                </a:cubicBezTo>
                <a:cubicBezTo>
                  <a:pt x="319677" y="1953468"/>
                  <a:pt x="349860" y="1983651"/>
                  <a:pt x="387008" y="1983071"/>
                </a:cubicBezTo>
                <a:cubicBezTo>
                  <a:pt x="423575" y="1983071"/>
                  <a:pt x="454338" y="1952308"/>
                  <a:pt x="454048" y="1915740"/>
                </a:cubicBezTo>
                <a:cubicBezTo>
                  <a:pt x="453757" y="1878883"/>
                  <a:pt x="423575" y="1848990"/>
                  <a:pt x="386427" y="1848990"/>
                </a:cubicBezTo>
                <a:close/>
                <a:moveTo>
                  <a:pt x="619511" y="1644604"/>
                </a:moveTo>
                <a:cubicBezTo>
                  <a:pt x="631881" y="1645983"/>
                  <a:pt x="644143" y="1648450"/>
                  <a:pt x="656332" y="1651062"/>
                </a:cubicBezTo>
                <a:cubicBezTo>
                  <a:pt x="690578" y="1658607"/>
                  <a:pt x="723082" y="1670796"/>
                  <a:pt x="752394" y="1690821"/>
                </a:cubicBezTo>
                <a:cubicBezTo>
                  <a:pt x="768936" y="1702140"/>
                  <a:pt x="783157" y="1715490"/>
                  <a:pt x="793895" y="1732323"/>
                </a:cubicBezTo>
                <a:cubicBezTo>
                  <a:pt x="795927" y="1735515"/>
                  <a:pt x="799990" y="1738998"/>
                  <a:pt x="798249" y="1742771"/>
                </a:cubicBezTo>
                <a:cubicBezTo>
                  <a:pt x="796507" y="1746833"/>
                  <a:pt x="791283" y="1744802"/>
                  <a:pt x="787510" y="1744802"/>
                </a:cubicBezTo>
                <a:lnTo>
                  <a:pt x="684773" y="1745092"/>
                </a:lnTo>
                <a:lnTo>
                  <a:pt x="581166" y="1745092"/>
                </a:lnTo>
                <a:cubicBezTo>
                  <a:pt x="574200" y="1745092"/>
                  <a:pt x="570427" y="1743061"/>
                  <a:pt x="567815" y="1736385"/>
                </a:cubicBezTo>
                <a:cubicBezTo>
                  <a:pt x="559980" y="1716361"/>
                  <a:pt x="553305" y="1696046"/>
                  <a:pt x="555046" y="1674279"/>
                </a:cubicBezTo>
                <a:cubicBezTo>
                  <a:pt x="556207" y="1655995"/>
                  <a:pt x="564043" y="1647289"/>
                  <a:pt x="582036" y="1644677"/>
                </a:cubicBezTo>
                <a:cubicBezTo>
                  <a:pt x="594661" y="1642936"/>
                  <a:pt x="607140" y="1643226"/>
                  <a:pt x="619511" y="1644604"/>
                </a:cubicBezTo>
                <a:close/>
                <a:moveTo>
                  <a:pt x="443130" y="1555520"/>
                </a:moveTo>
                <a:cubicBezTo>
                  <a:pt x="389530" y="1555506"/>
                  <a:pt x="338542" y="1569002"/>
                  <a:pt x="290655" y="1598822"/>
                </a:cubicBezTo>
                <a:cubicBezTo>
                  <a:pt x="247993" y="1625232"/>
                  <a:pt x="218971" y="1661509"/>
                  <a:pt x="209974" y="1711717"/>
                </a:cubicBezTo>
                <a:cubicBezTo>
                  <a:pt x="204170" y="1743642"/>
                  <a:pt x="206491" y="1775276"/>
                  <a:pt x="210264" y="1807200"/>
                </a:cubicBezTo>
                <a:cubicBezTo>
                  <a:pt x="213747" y="1836222"/>
                  <a:pt x="219551" y="1864954"/>
                  <a:pt x="216649" y="1894556"/>
                </a:cubicBezTo>
                <a:cubicBezTo>
                  <a:pt x="215778" y="1901522"/>
                  <a:pt x="217810" y="1902973"/>
                  <a:pt x="224195" y="1902973"/>
                </a:cubicBezTo>
                <a:cubicBezTo>
                  <a:pt x="245961" y="1902683"/>
                  <a:pt x="267728" y="1902683"/>
                  <a:pt x="289494" y="1902973"/>
                </a:cubicBezTo>
                <a:cubicBezTo>
                  <a:pt x="296169" y="1902973"/>
                  <a:pt x="299072" y="1901232"/>
                  <a:pt x="300813" y="1894266"/>
                </a:cubicBezTo>
                <a:cubicBezTo>
                  <a:pt x="311261" y="1854216"/>
                  <a:pt x="345797" y="1827515"/>
                  <a:pt x="386138" y="1827515"/>
                </a:cubicBezTo>
                <a:cubicBezTo>
                  <a:pt x="426768" y="1827225"/>
                  <a:pt x="461595" y="1853345"/>
                  <a:pt x="472043" y="1893105"/>
                </a:cubicBezTo>
                <a:cubicBezTo>
                  <a:pt x="474364" y="1901522"/>
                  <a:pt x="478137" y="1902683"/>
                  <a:pt x="485683" y="1902683"/>
                </a:cubicBezTo>
                <a:lnTo>
                  <a:pt x="654591" y="1902683"/>
                </a:lnTo>
                <a:lnTo>
                  <a:pt x="823499" y="1903263"/>
                </a:lnTo>
                <a:cubicBezTo>
                  <a:pt x="831625" y="1903263"/>
                  <a:pt x="835108" y="1900942"/>
                  <a:pt x="837430" y="1892525"/>
                </a:cubicBezTo>
                <a:cubicBezTo>
                  <a:pt x="847878" y="1854216"/>
                  <a:pt x="882123" y="1828096"/>
                  <a:pt x="921013" y="1827806"/>
                </a:cubicBezTo>
                <a:cubicBezTo>
                  <a:pt x="962224" y="1827225"/>
                  <a:pt x="996760" y="1853635"/>
                  <a:pt x="1008079" y="1893396"/>
                </a:cubicBezTo>
                <a:cubicBezTo>
                  <a:pt x="1009240" y="1897749"/>
                  <a:pt x="1008949" y="1903263"/>
                  <a:pt x="1016495" y="1903263"/>
                </a:cubicBezTo>
                <a:lnTo>
                  <a:pt x="1106463" y="1903263"/>
                </a:lnTo>
                <a:cubicBezTo>
                  <a:pt x="1110817" y="1903263"/>
                  <a:pt x="1113138" y="1901522"/>
                  <a:pt x="1114299" y="1897459"/>
                </a:cubicBezTo>
                <a:cubicBezTo>
                  <a:pt x="1122425" y="1868147"/>
                  <a:pt x="1126488" y="1837963"/>
                  <a:pt x="1119813" y="1807781"/>
                </a:cubicBezTo>
                <a:cubicBezTo>
                  <a:pt x="1111687" y="1772083"/>
                  <a:pt x="1086148" y="1735516"/>
                  <a:pt x="1034488" y="1730872"/>
                </a:cubicBezTo>
                <a:cubicBezTo>
                  <a:pt x="1011271" y="1728840"/>
                  <a:pt x="988053" y="1726809"/>
                  <a:pt x="964545" y="1727099"/>
                </a:cubicBezTo>
                <a:cubicBezTo>
                  <a:pt x="925946" y="1727679"/>
                  <a:pt x="889669" y="1719263"/>
                  <a:pt x="854552" y="1703011"/>
                </a:cubicBezTo>
                <a:cubicBezTo>
                  <a:pt x="807827" y="1681244"/>
                  <a:pt x="762553" y="1657446"/>
                  <a:pt x="716118" y="1635389"/>
                </a:cubicBezTo>
                <a:cubicBezTo>
                  <a:pt x="646174" y="1602014"/>
                  <a:pt x="575071" y="1571831"/>
                  <a:pt x="497582" y="1559932"/>
                </a:cubicBezTo>
                <a:cubicBezTo>
                  <a:pt x="479153" y="1557030"/>
                  <a:pt x="460996" y="1555524"/>
                  <a:pt x="443130" y="1555520"/>
                </a:cubicBezTo>
                <a:close/>
                <a:moveTo>
                  <a:pt x="362339" y="159040"/>
                </a:moveTo>
                <a:cubicBezTo>
                  <a:pt x="301103" y="159040"/>
                  <a:pt x="257280" y="203154"/>
                  <a:pt x="257280" y="264681"/>
                </a:cubicBezTo>
                <a:lnTo>
                  <a:pt x="257280" y="664894"/>
                </a:lnTo>
                <a:cubicBezTo>
                  <a:pt x="257280" y="670698"/>
                  <a:pt x="257280" y="676793"/>
                  <a:pt x="258151" y="682597"/>
                </a:cubicBezTo>
                <a:cubicBezTo>
                  <a:pt x="266277" y="735127"/>
                  <a:pt x="307778" y="770824"/>
                  <a:pt x="360888" y="770824"/>
                </a:cubicBezTo>
                <a:lnTo>
                  <a:pt x="664168" y="770824"/>
                </a:lnTo>
                <a:lnTo>
                  <a:pt x="967448" y="770824"/>
                </a:lnTo>
                <a:cubicBezTo>
                  <a:pt x="1028975" y="770534"/>
                  <a:pt x="1073088" y="726420"/>
                  <a:pt x="1073088" y="664604"/>
                </a:cubicBezTo>
                <a:cubicBezTo>
                  <a:pt x="1073088" y="531393"/>
                  <a:pt x="1073088" y="397892"/>
                  <a:pt x="1073378" y="264390"/>
                </a:cubicBezTo>
                <a:cubicBezTo>
                  <a:pt x="1073378" y="203154"/>
                  <a:pt x="1029265" y="159040"/>
                  <a:pt x="968029" y="159040"/>
                </a:cubicBezTo>
                <a:lnTo>
                  <a:pt x="362339" y="159040"/>
                </a:lnTo>
                <a:close/>
                <a:moveTo>
                  <a:pt x="302844" y="0"/>
                </a:moveTo>
                <a:lnTo>
                  <a:pt x="1027233" y="0"/>
                </a:lnTo>
                <a:cubicBezTo>
                  <a:pt x="1106173" y="0"/>
                  <a:pt x="1161025" y="39760"/>
                  <a:pt x="1198463" y="105930"/>
                </a:cubicBezTo>
                <a:cubicBezTo>
                  <a:pt x="1216747" y="137854"/>
                  <a:pt x="1223712" y="172391"/>
                  <a:pt x="1223712" y="209248"/>
                </a:cubicBezTo>
                <a:cubicBezTo>
                  <a:pt x="1227969" y="576424"/>
                  <a:pt x="1219166" y="1954195"/>
                  <a:pt x="1224003" y="2308989"/>
                </a:cubicBezTo>
                <a:cubicBezTo>
                  <a:pt x="1224293" y="2335690"/>
                  <a:pt x="1226324" y="2337721"/>
                  <a:pt x="1252734" y="2338011"/>
                </a:cubicBezTo>
                <a:cubicBezTo>
                  <a:pt x="1260860" y="2338011"/>
                  <a:pt x="1269276" y="2337431"/>
                  <a:pt x="1277403" y="2338882"/>
                </a:cubicBezTo>
                <a:cubicBezTo>
                  <a:pt x="1307005" y="2344106"/>
                  <a:pt x="1322387" y="2363841"/>
                  <a:pt x="1328482" y="2391412"/>
                </a:cubicBezTo>
                <a:cubicBezTo>
                  <a:pt x="1335157" y="2421595"/>
                  <a:pt x="1334866" y="2452068"/>
                  <a:pt x="1328482" y="2482541"/>
                </a:cubicBezTo>
                <a:cubicBezTo>
                  <a:pt x="1327321" y="2487474"/>
                  <a:pt x="1325579" y="2492118"/>
                  <a:pt x="1323838" y="2496761"/>
                </a:cubicBezTo>
                <a:cubicBezTo>
                  <a:pt x="1316002" y="2519109"/>
                  <a:pt x="1300040" y="2530427"/>
                  <a:pt x="1276532" y="2531008"/>
                </a:cubicBezTo>
                <a:lnTo>
                  <a:pt x="52965" y="2531008"/>
                </a:lnTo>
                <a:cubicBezTo>
                  <a:pt x="51804" y="2530427"/>
                  <a:pt x="50644" y="2530137"/>
                  <a:pt x="49192" y="2530137"/>
                </a:cubicBezTo>
                <a:cubicBezTo>
                  <a:pt x="22782" y="2528396"/>
                  <a:pt x="6820" y="2512723"/>
                  <a:pt x="3337" y="2486314"/>
                </a:cubicBezTo>
                <a:cubicBezTo>
                  <a:pt x="-1016" y="2452648"/>
                  <a:pt x="-1306" y="2418983"/>
                  <a:pt x="3628" y="2385607"/>
                </a:cubicBezTo>
                <a:cubicBezTo>
                  <a:pt x="7401" y="2358617"/>
                  <a:pt x="27136" y="2340913"/>
                  <a:pt x="59640" y="2338301"/>
                </a:cubicBezTo>
                <a:cubicBezTo>
                  <a:pt x="69218" y="2337721"/>
                  <a:pt x="78795" y="2338591"/>
                  <a:pt x="88372" y="2338011"/>
                </a:cubicBezTo>
                <a:cubicBezTo>
                  <a:pt x="99981" y="2337141"/>
                  <a:pt x="104334" y="2332787"/>
                  <a:pt x="105205" y="2321469"/>
                </a:cubicBezTo>
                <a:cubicBezTo>
                  <a:pt x="105785" y="2314794"/>
                  <a:pt x="105495" y="2308409"/>
                  <a:pt x="105495" y="2301734"/>
                </a:cubicBezTo>
                <a:cubicBezTo>
                  <a:pt x="105495" y="1601433"/>
                  <a:pt x="105495" y="901133"/>
                  <a:pt x="105785" y="200832"/>
                </a:cubicBezTo>
                <a:cubicBezTo>
                  <a:pt x="105785" y="121312"/>
                  <a:pt x="145255" y="63558"/>
                  <a:pt x="211715" y="22637"/>
                </a:cubicBezTo>
                <a:cubicBezTo>
                  <a:pt x="239576" y="5514"/>
                  <a:pt x="270630" y="0"/>
                  <a:pt x="30284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107" name="Google Shape;10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7025" y="1755572"/>
            <a:ext cx="781688" cy="7816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/>
          <p:nvPr/>
        </p:nvSpPr>
        <p:spPr>
          <a:xfrm rot="8100000">
            <a:off x="7248547" y="3990357"/>
            <a:ext cx="686492" cy="665696"/>
          </a:xfrm>
          <a:custGeom>
            <a:rect b="b" l="l" r="r" t="t"/>
            <a:pathLst>
              <a:path extrusionOk="0" h="2483835" w="2483832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9" name="Google Shape;109;p2"/>
          <p:cNvGraphicFramePr/>
          <p:nvPr/>
        </p:nvGraphicFramePr>
        <p:xfrm>
          <a:off x="1058729" y="18228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{3D03EFC4-2312-4BD3-A9DF-E6165A7C1356}</a:tableStyleId>
              </a:tblPr>
              <a:tblGrid>
                <a:gridCol w="1587550"/>
                <a:gridCol w="1476900"/>
                <a:gridCol w="1492025"/>
              </a:tblGrid>
              <a:tr h="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7070"/>
                    </a:solidFill>
                  </a:tcPr>
                </a:tc>
              </a:tr>
              <a:tr h="49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BUSY</a:t>
                      </a:r>
                      <a:endParaRPr sz="105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0F0">
                        <a:alpha val="6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9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RESERVED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sz="1200" u="none" cap="none" strike="noStrike">
                        <a:solidFill>
                          <a:srgbClr val="59595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6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>
                        <a:alpha val="60000"/>
                      </a:srgbClr>
                    </a:solidFill>
                  </a:tcPr>
                </a:tc>
              </a:tr>
              <a:tr h="248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FREE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b="0" sz="1200" u="none" cap="none" strike="noStrike">
                        <a:solidFill>
                          <a:srgbClr val="595959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6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69803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10" name="Google Shape;110;p2"/>
          <p:cNvSpPr/>
          <p:nvPr/>
        </p:nvSpPr>
        <p:spPr>
          <a:xfrm>
            <a:off x="1237526" y="2402117"/>
            <a:ext cx="337006" cy="318794"/>
          </a:xfrm>
          <a:prstGeom prst="ellipse">
            <a:avLst/>
          </a:prstGeom>
          <a:solidFill>
            <a:srgbClr val="C1301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1228355" y="2989163"/>
            <a:ext cx="337006" cy="31879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1228355" y="3594431"/>
            <a:ext cx="337006" cy="31879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3646144" y="2301761"/>
            <a:ext cx="172422" cy="283757"/>
          </a:xfrm>
          <a:custGeom>
            <a:rect b="b" l="l" r="r" t="t"/>
            <a:pathLst>
              <a:path extrusionOk="0" h="2531008" w="1333379">
                <a:moveTo>
                  <a:pt x="923624" y="1848992"/>
                </a:moveTo>
                <a:cubicBezTo>
                  <a:pt x="886186" y="1848702"/>
                  <a:pt x="856004" y="1878304"/>
                  <a:pt x="855423" y="1914872"/>
                </a:cubicBezTo>
                <a:cubicBezTo>
                  <a:pt x="855133" y="1952020"/>
                  <a:pt x="884735" y="1982783"/>
                  <a:pt x="921593" y="1983073"/>
                </a:cubicBezTo>
                <a:cubicBezTo>
                  <a:pt x="958450" y="1983653"/>
                  <a:pt x="989213" y="1953761"/>
                  <a:pt x="989794" y="1916903"/>
                </a:cubicBezTo>
                <a:cubicBezTo>
                  <a:pt x="990374" y="1880046"/>
                  <a:pt x="960482" y="1849282"/>
                  <a:pt x="923624" y="1848992"/>
                </a:cubicBezTo>
                <a:close/>
                <a:moveTo>
                  <a:pt x="386427" y="1848990"/>
                </a:moveTo>
                <a:cubicBezTo>
                  <a:pt x="349279" y="1848990"/>
                  <a:pt x="319677" y="1878883"/>
                  <a:pt x="319677" y="1916321"/>
                </a:cubicBezTo>
                <a:cubicBezTo>
                  <a:pt x="319677" y="1953468"/>
                  <a:pt x="349860" y="1983651"/>
                  <a:pt x="387008" y="1983071"/>
                </a:cubicBezTo>
                <a:cubicBezTo>
                  <a:pt x="423575" y="1983071"/>
                  <a:pt x="454338" y="1952308"/>
                  <a:pt x="454048" y="1915740"/>
                </a:cubicBezTo>
                <a:cubicBezTo>
                  <a:pt x="453757" y="1878883"/>
                  <a:pt x="423575" y="1848990"/>
                  <a:pt x="386427" y="1848990"/>
                </a:cubicBezTo>
                <a:close/>
                <a:moveTo>
                  <a:pt x="619511" y="1644604"/>
                </a:moveTo>
                <a:cubicBezTo>
                  <a:pt x="631881" y="1645983"/>
                  <a:pt x="644143" y="1648450"/>
                  <a:pt x="656332" y="1651062"/>
                </a:cubicBezTo>
                <a:cubicBezTo>
                  <a:pt x="690578" y="1658607"/>
                  <a:pt x="723082" y="1670796"/>
                  <a:pt x="752394" y="1690821"/>
                </a:cubicBezTo>
                <a:cubicBezTo>
                  <a:pt x="768936" y="1702140"/>
                  <a:pt x="783157" y="1715490"/>
                  <a:pt x="793895" y="1732323"/>
                </a:cubicBezTo>
                <a:cubicBezTo>
                  <a:pt x="795927" y="1735515"/>
                  <a:pt x="799990" y="1738998"/>
                  <a:pt x="798249" y="1742771"/>
                </a:cubicBezTo>
                <a:cubicBezTo>
                  <a:pt x="796507" y="1746833"/>
                  <a:pt x="791283" y="1744802"/>
                  <a:pt x="787510" y="1744802"/>
                </a:cubicBezTo>
                <a:lnTo>
                  <a:pt x="684773" y="1745092"/>
                </a:lnTo>
                <a:lnTo>
                  <a:pt x="581166" y="1745092"/>
                </a:lnTo>
                <a:cubicBezTo>
                  <a:pt x="574200" y="1745092"/>
                  <a:pt x="570427" y="1743061"/>
                  <a:pt x="567815" y="1736385"/>
                </a:cubicBezTo>
                <a:cubicBezTo>
                  <a:pt x="559980" y="1716361"/>
                  <a:pt x="553305" y="1696046"/>
                  <a:pt x="555046" y="1674279"/>
                </a:cubicBezTo>
                <a:cubicBezTo>
                  <a:pt x="556207" y="1655995"/>
                  <a:pt x="564043" y="1647289"/>
                  <a:pt x="582036" y="1644677"/>
                </a:cubicBezTo>
                <a:cubicBezTo>
                  <a:pt x="594661" y="1642936"/>
                  <a:pt x="607140" y="1643226"/>
                  <a:pt x="619511" y="1644604"/>
                </a:cubicBezTo>
                <a:close/>
                <a:moveTo>
                  <a:pt x="443130" y="1555520"/>
                </a:moveTo>
                <a:cubicBezTo>
                  <a:pt x="389530" y="1555506"/>
                  <a:pt x="338542" y="1569002"/>
                  <a:pt x="290655" y="1598822"/>
                </a:cubicBezTo>
                <a:cubicBezTo>
                  <a:pt x="247993" y="1625232"/>
                  <a:pt x="218971" y="1661509"/>
                  <a:pt x="209974" y="1711717"/>
                </a:cubicBezTo>
                <a:cubicBezTo>
                  <a:pt x="204170" y="1743642"/>
                  <a:pt x="206491" y="1775276"/>
                  <a:pt x="210264" y="1807200"/>
                </a:cubicBezTo>
                <a:cubicBezTo>
                  <a:pt x="213747" y="1836222"/>
                  <a:pt x="219551" y="1864954"/>
                  <a:pt x="216649" y="1894556"/>
                </a:cubicBezTo>
                <a:cubicBezTo>
                  <a:pt x="215778" y="1901522"/>
                  <a:pt x="217810" y="1902973"/>
                  <a:pt x="224195" y="1902973"/>
                </a:cubicBezTo>
                <a:cubicBezTo>
                  <a:pt x="245961" y="1902683"/>
                  <a:pt x="267728" y="1902683"/>
                  <a:pt x="289494" y="1902973"/>
                </a:cubicBezTo>
                <a:cubicBezTo>
                  <a:pt x="296169" y="1902973"/>
                  <a:pt x="299072" y="1901232"/>
                  <a:pt x="300813" y="1894266"/>
                </a:cubicBezTo>
                <a:cubicBezTo>
                  <a:pt x="311261" y="1854216"/>
                  <a:pt x="345797" y="1827515"/>
                  <a:pt x="386138" y="1827515"/>
                </a:cubicBezTo>
                <a:cubicBezTo>
                  <a:pt x="426768" y="1827225"/>
                  <a:pt x="461595" y="1853345"/>
                  <a:pt x="472043" y="1893105"/>
                </a:cubicBezTo>
                <a:cubicBezTo>
                  <a:pt x="474364" y="1901522"/>
                  <a:pt x="478137" y="1902683"/>
                  <a:pt x="485683" y="1902683"/>
                </a:cubicBezTo>
                <a:lnTo>
                  <a:pt x="654591" y="1902683"/>
                </a:lnTo>
                <a:lnTo>
                  <a:pt x="823499" y="1903263"/>
                </a:lnTo>
                <a:cubicBezTo>
                  <a:pt x="831625" y="1903263"/>
                  <a:pt x="835108" y="1900942"/>
                  <a:pt x="837430" y="1892525"/>
                </a:cubicBezTo>
                <a:cubicBezTo>
                  <a:pt x="847878" y="1854216"/>
                  <a:pt x="882123" y="1828096"/>
                  <a:pt x="921013" y="1827806"/>
                </a:cubicBezTo>
                <a:cubicBezTo>
                  <a:pt x="962224" y="1827225"/>
                  <a:pt x="996760" y="1853635"/>
                  <a:pt x="1008079" y="1893396"/>
                </a:cubicBezTo>
                <a:cubicBezTo>
                  <a:pt x="1009240" y="1897749"/>
                  <a:pt x="1008949" y="1903263"/>
                  <a:pt x="1016495" y="1903263"/>
                </a:cubicBezTo>
                <a:lnTo>
                  <a:pt x="1106463" y="1903263"/>
                </a:lnTo>
                <a:cubicBezTo>
                  <a:pt x="1110817" y="1903263"/>
                  <a:pt x="1113138" y="1901522"/>
                  <a:pt x="1114299" y="1897459"/>
                </a:cubicBezTo>
                <a:cubicBezTo>
                  <a:pt x="1122425" y="1868147"/>
                  <a:pt x="1126488" y="1837963"/>
                  <a:pt x="1119813" y="1807781"/>
                </a:cubicBezTo>
                <a:cubicBezTo>
                  <a:pt x="1111687" y="1772083"/>
                  <a:pt x="1086148" y="1735516"/>
                  <a:pt x="1034488" y="1730872"/>
                </a:cubicBezTo>
                <a:cubicBezTo>
                  <a:pt x="1011271" y="1728840"/>
                  <a:pt x="988053" y="1726809"/>
                  <a:pt x="964545" y="1727099"/>
                </a:cubicBezTo>
                <a:cubicBezTo>
                  <a:pt x="925946" y="1727679"/>
                  <a:pt x="889669" y="1719263"/>
                  <a:pt x="854552" y="1703011"/>
                </a:cubicBezTo>
                <a:cubicBezTo>
                  <a:pt x="807827" y="1681244"/>
                  <a:pt x="762553" y="1657446"/>
                  <a:pt x="716118" y="1635389"/>
                </a:cubicBezTo>
                <a:cubicBezTo>
                  <a:pt x="646174" y="1602014"/>
                  <a:pt x="575071" y="1571831"/>
                  <a:pt x="497582" y="1559932"/>
                </a:cubicBezTo>
                <a:cubicBezTo>
                  <a:pt x="479153" y="1557030"/>
                  <a:pt x="460996" y="1555524"/>
                  <a:pt x="443130" y="1555520"/>
                </a:cubicBezTo>
                <a:close/>
                <a:moveTo>
                  <a:pt x="362339" y="159040"/>
                </a:moveTo>
                <a:cubicBezTo>
                  <a:pt x="301103" y="159040"/>
                  <a:pt x="257280" y="203154"/>
                  <a:pt x="257280" y="264681"/>
                </a:cubicBezTo>
                <a:lnTo>
                  <a:pt x="257280" y="664894"/>
                </a:lnTo>
                <a:cubicBezTo>
                  <a:pt x="257280" y="670698"/>
                  <a:pt x="257280" y="676793"/>
                  <a:pt x="258151" y="682597"/>
                </a:cubicBezTo>
                <a:cubicBezTo>
                  <a:pt x="266277" y="735127"/>
                  <a:pt x="307778" y="770824"/>
                  <a:pt x="360888" y="770824"/>
                </a:cubicBezTo>
                <a:lnTo>
                  <a:pt x="664168" y="770824"/>
                </a:lnTo>
                <a:lnTo>
                  <a:pt x="967448" y="770824"/>
                </a:lnTo>
                <a:cubicBezTo>
                  <a:pt x="1028975" y="770534"/>
                  <a:pt x="1073088" y="726420"/>
                  <a:pt x="1073088" y="664604"/>
                </a:cubicBezTo>
                <a:cubicBezTo>
                  <a:pt x="1073088" y="531393"/>
                  <a:pt x="1073088" y="397892"/>
                  <a:pt x="1073378" y="264390"/>
                </a:cubicBezTo>
                <a:cubicBezTo>
                  <a:pt x="1073378" y="203154"/>
                  <a:pt x="1029265" y="159040"/>
                  <a:pt x="968029" y="159040"/>
                </a:cubicBezTo>
                <a:lnTo>
                  <a:pt x="362339" y="159040"/>
                </a:lnTo>
                <a:close/>
                <a:moveTo>
                  <a:pt x="302844" y="0"/>
                </a:moveTo>
                <a:lnTo>
                  <a:pt x="1027233" y="0"/>
                </a:lnTo>
                <a:cubicBezTo>
                  <a:pt x="1106173" y="0"/>
                  <a:pt x="1161025" y="39760"/>
                  <a:pt x="1198463" y="105930"/>
                </a:cubicBezTo>
                <a:cubicBezTo>
                  <a:pt x="1216747" y="137854"/>
                  <a:pt x="1223712" y="172391"/>
                  <a:pt x="1223712" y="209248"/>
                </a:cubicBezTo>
                <a:cubicBezTo>
                  <a:pt x="1227969" y="576424"/>
                  <a:pt x="1219166" y="1954195"/>
                  <a:pt x="1224003" y="2308989"/>
                </a:cubicBezTo>
                <a:cubicBezTo>
                  <a:pt x="1224293" y="2335690"/>
                  <a:pt x="1226324" y="2337721"/>
                  <a:pt x="1252734" y="2338011"/>
                </a:cubicBezTo>
                <a:cubicBezTo>
                  <a:pt x="1260860" y="2338011"/>
                  <a:pt x="1269276" y="2337431"/>
                  <a:pt x="1277403" y="2338882"/>
                </a:cubicBezTo>
                <a:cubicBezTo>
                  <a:pt x="1307005" y="2344106"/>
                  <a:pt x="1322387" y="2363841"/>
                  <a:pt x="1328482" y="2391412"/>
                </a:cubicBezTo>
                <a:cubicBezTo>
                  <a:pt x="1335157" y="2421595"/>
                  <a:pt x="1334866" y="2452068"/>
                  <a:pt x="1328482" y="2482541"/>
                </a:cubicBezTo>
                <a:cubicBezTo>
                  <a:pt x="1327321" y="2487474"/>
                  <a:pt x="1325579" y="2492118"/>
                  <a:pt x="1323838" y="2496761"/>
                </a:cubicBezTo>
                <a:cubicBezTo>
                  <a:pt x="1316002" y="2519109"/>
                  <a:pt x="1300040" y="2530427"/>
                  <a:pt x="1276532" y="2531008"/>
                </a:cubicBezTo>
                <a:lnTo>
                  <a:pt x="52965" y="2531008"/>
                </a:lnTo>
                <a:cubicBezTo>
                  <a:pt x="51804" y="2530427"/>
                  <a:pt x="50644" y="2530137"/>
                  <a:pt x="49192" y="2530137"/>
                </a:cubicBezTo>
                <a:cubicBezTo>
                  <a:pt x="22782" y="2528396"/>
                  <a:pt x="6820" y="2512723"/>
                  <a:pt x="3337" y="2486314"/>
                </a:cubicBezTo>
                <a:cubicBezTo>
                  <a:pt x="-1016" y="2452648"/>
                  <a:pt x="-1306" y="2418983"/>
                  <a:pt x="3628" y="2385607"/>
                </a:cubicBezTo>
                <a:cubicBezTo>
                  <a:pt x="7401" y="2358617"/>
                  <a:pt x="27136" y="2340913"/>
                  <a:pt x="59640" y="2338301"/>
                </a:cubicBezTo>
                <a:cubicBezTo>
                  <a:pt x="69218" y="2337721"/>
                  <a:pt x="78795" y="2338591"/>
                  <a:pt x="88372" y="2338011"/>
                </a:cubicBezTo>
                <a:cubicBezTo>
                  <a:pt x="99981" y="2337141"/>
                  <a:pt x="104334" y="2332787"/>
                  <a:pt x="105205" y="2321469"/>
                </a:cubicBezTo>
                <a:cubicBezTo>
                  <a:pt x="105785" y="2314794"/>
                  <a:pt x="105495" y="2308409"/>
                  <a:pt x="105495" y="2301734"/>
                </a:cubicBezTo>
                <a:cubicBezTo>
                  <a:pt x="105495" y="1601433"/>
                  <a:pt x="105495" y="901133"/>
                  <a:pt x="105785" y="200832"/>
                </a:cubicBezTo>
                <a:cubicBezTo>
                  <a:pt x="105785" y="121312"/>
                  <a:pt x="145255" y="63558"/>
                  <a:pt x="211715" y="22637"/>
                </a:cubicBezTo>
                <a:cubicBezTo>
                  <a:pt x="239576" y="5514"/>
                  <a:pt x="270630" y="0"/>
                  <a:pt x="302844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5133611" y="2938370"/>
            <a:ext cx="172422" cy="283757"/>
          </a:xfrm>
          <a:custGeom>
            <a:rect b="b" l="l" r="r" t="t"/>
            <a:pathLst>
              <a:path extrusionOk="0" h="2531008" w="1333379">
                <a:moveTo>
                  <a:pt x="923624" y="1848992"/>
                </a:moveTo>
                <a:cubicBezTo>
                  <a:pt x="886186" y="1848702"/>
                  <a:pt x="856004" y="1878304"/>
                  <a:pt x="855423" y="1914872"/>
                </a:cubicBezTo>
                <a:cubicBezTo>
                  <a:pt x="855133" y="1952020"/>
                  <a:pt x="884735" y="1982783"/>
                  <a:pt x="921593" y="1983073"/>
                </a:cubicBezTo>
                <a:cubicBezTo>
                  <a:pt x="958450" y="1983653"/>
                  <a:pt x="989213" y="1953761"/>
                  <a:pt x="989794" y="1916903"/>
                </a:cubicBezTo>
                <a:cubicBezTo>
                  <a:pt x="990374" y="1880046"/>
                  <a:pt x="960482" y="1849282"/>
                  <a:pt x="923624" y="1848992"/>
                </a:cubicBezTo>
                <a:close/>
                <a:moveTo>
                  <a:pt x="386427" y="1848990"/>
                </a:moveTo>
                <a:cubicBezTo>
                  <a:pt x="349279" y="1848990"/>
                  <a:pt x="319677" y="1878883"/>
                  <a:pt x="319677" y="1916321"/>
                </a:cubicBezTo>
                <a:cubicBezTo>
                  <a:pt x="319677" y="1953468"/>
                  <a:pt x="349860" y="1983651"/>
                  <a:pt x="387008" y="1983071"/>
                </a:cubicBezTo>
                <a:cubicBezTo>
                  <a:pt x="423575" y="1983071"/>
                  <a:pt x="454338" y="1952308"/>
                  <a:pt x="454048" y="1915740"/>
                </a:cubicBezTo>
                <a:cubicBezTo>
                  <a:pt x="453757" y="1878883"/>
                  <a:pt x="423575" y="1848990"/>
                  <a:pt x="386427" y="1848990"/>
                </a:cubicBezTo>
                <a:close/>
                <a:moveTo>
                  <a:pt x="619511" y="1644604"/>
                </a:moveTo>
                <a:cubicBezTo>
                  <a:pt x="631881" y="1645983"/>
                  <a:pt x="644143" y="1648450"/>
                  <a:pt x="656332" y="1651062"/>
                </a:cubicBezTo>
                <a:cubicBezTo>
                  <a:pt x="690578" y="1658607"/>
                  <a:pt x="723082" y="1670796"/>
                  <a:pt x="752394" y="1690821"/>
                </a:cubicBezTo>
                <a:cubicBezTo>
                  <a:pt x="768936" y="1702140"/>
                  <a:pt x="783157" y="1715490"/>
                  <a:pt x="793895" y="1732323"/>
                </a:cubicBezTo>
                <a:cubicBezTo>
                  <a:pt x="795927" y="1735515"/>
                  <a:pt x="799990" y="1738998"/>
                  <a:pt x="798249" y="1742771"/>
                </a:cubicBezTo>
                <a:cubicBezTo>
                  <a:pt x="796507" y="1746833"/>
                  <a:pt x="791283" y="1744802"/>
                  <a:pt x="787510" y="1744802"/>
                </a:cubicBezTo>
                <a:lnTo>
                  <a:pt x="684773" y="1745092"/>
                </a:lnTo>
                <a:lnTo>
                  <a:pt x="581166" y="1745092"/>
                </a:lnTo>
                <a:cubicBezTo>
                  <a:pt x="574200" y="1745092"/>
                  <a:pt x="570427" y="1743061"/>
                  <a:pt x="567815" y="1736385"/>
                </a:cubicBezTo>
                <a:cubicBezTo>
                  <a:pt x="559980" y="1716361"/>
                  <a:pt x="553305" y="1696046"/>
                  <a:pt x="555046" y="1674279"/>
                </a:cubicBezTo>
                <a:cubicBezTo>
                  <a:pt x="556207" y="1655995"/>
                  <a:pt x="564043" y="1647289"/>
                  <a:pt x="582036" y="1644677"/>
                </a:cubicBezTo>
                <a:cubicBezTo>
                  <a:pt x="594661" y="1642936"/>
                  <a:pt x="607140" y="1643226"/>
                  <a:pt x="619511" y="1644604"/>
                </a:cubicBezTo>
                <a:close/>
                <a:moveTo>
                  <a:pt x="443130" y="1555520"/>
                </a:moveTo>
                <a:cubicBezTo>
                  <a:pt x="389530" y="1555506"/>
                  <a:pt x="338542" y="1569002"/>
                  <a:pt x="290655" y="1598822"/>
                </a:cubicBezTo>
                <a:cubicBezTo>
                  <a:pt x="247993" y="1625232"/>
                  <a:pt x="218971" y="1661509"/>
                  <a:pt x="209974" y="1711717"/>
                </a:cubicBezTo>
                <a:cubicBezTo>
                  <a:pt x="204170" y="1743642"/>
                  <a:pt x="206491" y="1775276"/>
                  <a:pt x="210264" y="1807200"/>
                </a:cubicBezTo>
                <a:cubicBezTo>
                  <a:pt x="213747" y="1836222"/>
                  <a:pt x="219551" y="1864954"/>
                  <a:pt x="216649" y="1894556"/>
                </a:cubicBezTo>
                <a:cubicBezTo>
                  <a:pt x="215778" y="1901522"/>
                  <a:pt x="217810" y="1902973"/>
                  <a:pt x="224195" y="1902973"/>
                </a:cubicBezTo>
                <a:cubicBezTo>
                  <a:pt x="245961" y="1902683"/>
                  <a:pt x="267728" y="1902683"/>
                  <a:pt x="289494" y="1902973"/>
                </a:cubicBezTo>
                <a:cubicBezTo>
                  <a:pt x="296169" y="1902973"/>
                  <a:pt x="299072" y="1901232"/>
                  <a:pt x="300813" y="1894266"/>
                </a:cubicBezTo>
                <a:cubicBezTo>
                  <a:pt x="311261" y="1854216"/>
                  <a:pt x="345797" y="1827515"/>
                  <a:pt x="386138" y="1827515"/>
                </a:cubicBezTo>
                <a:cubicBezTo>
                  <a:pt x="426768" y="1827225"/>
                  <a:pt x="461595" y="1853345"/>
                  <a:pt x="472043" y="1893105"/>
                </a:cubicBezTo>
                <a:cubicBezTo>
                  <a:pt x="474364" y="1901522"/>
                  <a:pt x="478137" y="1902683"/>
                  <a:pt x="485683" y="1902683"/>
                </a:cubicBezTo>
                <a:lnTo>
                  <a:pt x="654591" y="1902683"/>
                </a:lnTo>
                <a:lnTo>
                  <a:pt x="823499" y="1903263"/>
                </a:lnTo>
                <a:cubicBezTo>
                  <a:pt x="831625" y="1903263"/>
                  <a:pt x="835108" y="1900942"/>
                  <a:pt x="837430" y="1892525"/>
                </a:cubicBezTo>
                <a:cubicBezTo>
                  <a:pt x="847878" y="1854216"/>
                  <a:pt x="882123" y="1828096"/>
                  <a:pt x="921013" y="1827806"/>
                </a:cubicBezTo>
                <a:cubicBezTo>
                  <a:pt x="962224" y="1827225"/>
                  <a:pt x="996760" y="1853635"/>
                  <a:pt x="1008079" y="1893396"/>
                </a:cubicBezTo>
                <a:cubicBezTo>
                  <a:pt x="1009240" y="1897749"/>
                  <a:pt x="1008949" y="1903263"/>
                  <a:pt x="1016495" y="1903263"/>
                </a:cubicBezTo>
                <a:lnTo>
                  <a:pt x="1106463" y="1903263"/>
                </a:lnTo>
                <a:cubicBezTo>
                  <a:pt x="1110817" y="1903263"/>
                  <a:pt x="1113138" y="1901522"/>
                  <a:pt x="1114299" y="1897459"/>
                </a:cubicBezTo>
                <a:cubicBezTo>
                  <a:pt x="1122425" y="1868147"/>
                  <a:pt x="1126488" y="1837963"/>
                  <a:pt x="1119813" y="1807781"/>
                </a:cubicBezTo>
                <a:cubicBezTo>
                  <a:pt x="1111687" y="1772083"/>
                  <a:pt x="1086148" y="1735516"/>
                  <a:pt x="1034488" y="1730872"/>
                </a:cubicBezTo>
                <a:cubicBezTo>
                  <a:pt x="1011271" y="1728840"/>
                  <a:pt x="988053" y="1726809"/>
                  <a:pt x="964545" y="1727099"/>
                </a:cubicBezTo>
                <a:cubicBezTo>
                  <a:pt x="925946" y="1727679"/>
                  <a:pt x="889669" y="1719263"/>
                  <a:pt x="854552" y="1703011"/>
                </a:cubicBezTo>
                <a:cubicBezTo>
                  <a:pt x="807827" y="1681244"/>
                  <a:pt x="762553" y="1657446"/>
                  <a:pt x="716118" y="1635389"/>
                </a:cubicBezTo>
                <a:cubicBezTo>
                  <a:pt x="646174" y="1602014"/>
                  <a:pt x="575071" y="1571831"/>
                  <a:pt x="497582" y="1559932"/>
                </a:cubicBezTo>
                <a:cubicBezTo>
                  <a:pt x="479153" y="1557030"/>
                  <a:pt x="460996" y="1555524"/>
                  <a:pt x="443130" y="1555520"/>
                </a:cubicBezTo>
                <a:close/>
                <a:moveTo>
                  <a:pt x="362339" y="159040"/>
                </a:moveTo>
                <a:cubicBezTo>
                  <a:pt x="301103" y="159040"/>
                  <a:pt x="257280" y="203154"/>
                  <a:pt x="257280" y="264681"/>
                </a:cubicBezTo>
                <a:lnTo>
                  <a:pt x="257280" y="664894"/>
                </a:lnTo>
                <a:cubicBezTo>
                  <a:pt x="257280" y="670698"/>
                  <a:pt x="257280" y="676793"/>
                  <a:pt x="258151" y="682597"/>
                </a:cubicBezTo>
                <a:cubicBezTo>
                  <a:pt x="266277" y="735127"/>
                  <a:pt x="307778" y="770824"/>
                  <a:pt x="360888" y="770824"/>
                </a:cubicBezTo>
                <a:lnTo>
                  <a:pt x="664168" y="770824"/>
                </a:lnTo>
                <a:lnTo>
                  <a:pt x="967448" y="770824"/>
                </a:lnTo>
                <a:cubicBezTo>
                  <a:pt x="1028975" y="770534"/>
                  <a:pt x="1073088" y="726420"/>
                  <a:pt x="1073088" y="664604"/>
                </a:cubicBezTo>
                <a:cubicBezTo>
                  <a:pt x="1073088" y="531393"/>
                  <a:pt x="1073088" y="397892"/>
                  <a:pt x="1073378" y="264390"/>
                </a:cubicBezTo>
                <a:cubicBezTo>
                  <a:pt x="1073378" y="203154"/>
                  <a:pt x="1029265" y="159040"/>
                  <a:pt x="968029" y="159040"/>
                </a:cubicBezTo>
                <a:lnTo>
                  <a:pt x="362339" y="159040"/>
                </a:lnTo>
                <a:close/>
                <a:moveTo>
                  <a:pt x="302844" y="0"/>
                </a:moveTo>
                <a:lnTo>
                  <a:pt x="1027233" y="0"/>
                </a:lnTo>
                <a:cubicBezTo>
                  <a:pt x="1106173" y="0"/>
                  <a:pt x="1161025" y="39760"/>
                  <a:pt x="1198463" y="105930"/>
                </a:cubicBezTo>
                <a:cubicBezTo>
                  <a:pt x="1216747" y="137854"/>
                  <a:pt x="1223712" y="172391"/>
                  <a:pt x="1223712" y="209248"/>
                </a:cubicBezTo>
                <a:cubicBezTo>
                  <a:pt x="1227969" y="576424"/>
                  <a:pt x="1219166" y="1954195"/>
                  <a:pt x="1224003" y="2308989"/>
                </a:cubicBezTo>
                <a:cubicBezTo>
                  <a:pt x="1224293" y="2335690"/>
                  <a:pt x="1226324" y="2337721"/>
                  <a:pt x="1252734" y="2338011"/>
                </a:cubicBezTo>
                <a:cubicBezTo>
                  <a:pt x="1260860" y="2338011"/>
                  <a:pt x="1269276" y="2337431"/>
                  <a:pt x="1277403" y="2338882"/>
                </a:cubicBezTo>
                <a:cubicBezTo>
                  <a:pt x="1307005" y="2344106"/>
                  <a:pt x="1322387" y="2363841"/>
                  <a:pt x="1328482" y="2391412"/>
                </a:cubicBezTo>
                <a:cubicBezTo>
                  <a:pt x="1335157" y="2421595"/>
                  <a:pt x="1334866" y="2452068"/>
                  <a:pt x="1328482" y="2482541"/>
                </a:cubicBezTo>
                <a:cubicBezTo>
                  <a:pt x="1327321" y="2487474"/>
                  <a:pt x="1325579" y="2492118"/>
                  <a:pt x="1323838" y="2496761"/>
                </a:cubicBezTo>
                <a:cubicBezTo>
                  <a:pt x="1316002" y="2519109"/>
                  <a:pt x="1300040" y="2530427"/>
                  <a:pt x="1276532" y="2531008"/>
                </a:cubicBezTo>
                <a:lnTo>
                  <a:pt x="52965" y="2531008"/>
                </a:lnTo>
                <a:cubicBezTo>
                  <a:pt x="51804" y="2530427"/>
                  <a:pt x="50644" y="2530137"/>
                  <a:pt x="49192" y="2530137"/>
                </a:cubicBezTo>
                <a:cubicBezTo>
                  <a:pt x="22782" y="2528396"/>
                  <a:pt x="6820" y="2512723"/>
                  <a:pt x="3337" y="2486314"/>
                </a:cubicBezTo>
                <a:cubicBezTo>
                  <a:pt x="-1016" y="2452648"/>
                  <a:pt x="-1306" y="2418983"/>
                  <a:pt x="3628" y="2385607"/>
                </a:cubicBezTo>
                <a:cubicBezTo>
                  <a:pt x="7401" y="2358617"/>
                  <a:pt x="27136" y="2340913"/>
                  <a:pt x="59640" y="2338301"/>
                </a:cubicBezTo>
                <a:cubicBezTo>
                  <a:pt x="69218" y="2337721"/>
                  <a:pt x="78795" y="2338591"/>
                  <a:pt x="88372" y="2338011"/>
                </a:cubicBezTo>
                <a:cubicBezTo>
                  <a:pt x="99981" y="2337141"/>
                  <a:pt x="104334" y="2332787"/>
                  <a:pt x="105205" y="2321469"/>
                </a:cubicBezTo>
                <a:cubicBezTo>
                  <a:pt x="105785" y="2314794"/>
                  <a:pt x="105495" y="2308409"/>
                  <a:pt x="105495" y="2301734"/>
                </a:cubicBezTo>
                <a:cubicBezTo>
                  <a:pt x="105495" y="1601433"/>
                  <a:pt x="105495" y="901133"/>
                  <a:pt x="105785" y="200832"/>
                </a:cubicBezTo>
                <a:cubicBezTo>
                  <a:pt x="105785" y="121312"/>
                  <a:pt x="145255" y="63558"/>
                  <a:pt x="211715" y="22637"/>
                </a:cubicBezTo>
                <a:cubicBezTo>
                  <a:pt x="239576" y="5514"/>
                  <a:pt x="270630" y="0"/>
                  <a:pt x="302844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/>
          <p:nvPr/>
        </p:nvSpPr>
        <p:spPr>
          <a:xfrm flipH="1">
            <a:off x="4385550" y="2995681"/>
            <a:ext cx="905048" cy="305756"/>
          </a:xfrm>
          <a:custGeom>
            <a:rect b="b" l="l" r="r" t="t"/>
            <a:pathLst>
              <a:path extrusionOk="0" h="3289735" w="8543357">
                <a:moveTo>
                  <a:pt x="6928458" y="2439007"/>
                </a:moveTo>
                <a:cubicBezTo>
                  <a:pt x="7028720" y="2439007"/>
                  <a:pt x="7109999" y="2520286"/>
                  <a:pt x="7109999" y="2620548"/>
                </a:cubicBezTo>
                <a:cubicBezTo>
                  <a:pt x="7109999" y="2720810"/>
                  <a:pt x="7028720" y="2802089"/>
                  <a:pt x="6928458" y="2802089"/>
                </a:cubicBezTo>
                <a:cubicBezTo>
                  <a:pt x="6828196" y="2802089"/>
                  <a:pt x="6746917" y="2720810"/>
                  <a:pt x="6746917" y="2620548"/>
                </a:cubicBezTo>
                <a:cubicBezTo>
                  <a:pt x="6746917" y="2520286"/>
                  <a:pt x="6828196" y="2439007"/>
                  <a:pt x="6928458" y="2439007"/>
                </a:cubicBezTo>
                <a:close/>
                <a:moveTo>
                  <a:pt x="1585190" y="2416754"/>
                </a:moveTo>
                <a:cubicBezTo>
                  <a:pt x="1685452" y="2416754"/>
                  <a:pt x="1766731" y="2498033"/>
                  <a:pt x="1766731" y="2598295"/>
                </a:cubicBezTo>
                <a:cubicBezTo>
                  <a:pt x="1766731" y="2698557"/>
                  <a:pt x="1685452" y="2779836"/>
                  <a:pt x="1585190" y="2779836"/>
                </a:cubicBezTo>
                <a:cubicBezTo>
                  <a:pt x="1484928" y="2779836"/>
                  <a:pt x="1403649" y="2698557"/>
                  <a:pt x="1403649" y="2598295"/>
                </a:cubicBezTo>
                <a:cubicBezTo>
                  <a:pt x="1403649" y="2498033"/>
                  <a:pt x="1484928" y="2416754"/>
                  <a:pt x="1585190" y="2416754"/>
                </a:cubicBezTo>
                <a:close/>
                <a:moveTo>
                  <a:pt x="6925340" y="2293671"/>
                </a:moveTo>
                <a:cubicBezTo>
                  <a:pt x="6842849" y="2293671"/>
                  <a:pt x="6760359" y="2325141"/>
                  <a:pt x="6697422" y="2388080"/>
                </a:cubicBezTo>
                <a:cubicBezTo>
                  <a:pt x="6571542" y="2513953"/>
                  <a:pt x="6571542" y="2718042"/>
                  <a:pt x="6697415" y="2843921"/>
                </a:cubicBezTo>
                <a:cubicBezTo>
                  <a:pt x="6823295" y="2969801"/>
                  <a:pt x="7027383" y="2969794"/>
                  <a:pt x="7153263" y="2843921"/>
                </a:cubicBezTo>
                <a:cubicBezTo>
                  <a:pt x="7279136" y="2718042"/>
                  <a:pt x="7279136" y="2513953"/>
                  <a:pt x="7153263" y="2388080"/>
                </a:cubicBezTo>
                <a:cubicBezTo>
                  <a:pt x="7090323" y="2325141"/>
                  <a:pt x="7007831" y="2293671"/>
                  <a:pt x="6925340" y="2293671"/>
                </a:cubicBezTo>
                <a:close/>
                <a:moveTo>
                  <a:pt x="1582072" y="2271418"/>
                </a:moveTo>
                <a:cubicBezTo>
                  <a:pt x="1499581" y="2271418"/>
                  <a:pt x="1417091" y="2302888"/>
                  <a:pt x="1354154" y="2365827"/>
                </a:cubicBezTo>
                <a:cubicBezTo>
                  <a:pt x="1228274" y="2491700"/>
                  <a:pt x="1228274" y="2695789"/>
                  <a:pt x="1354147" y="2821668"/>
                </a:cubicBezTo>
                <a:cubicBezTo>
                  <a:pt x="1480027" y="2947548"/>
                  <a:pt x="1684115" y="2947541"/>
                  <a:pt x="1809995" y="2821668"/>
                </a:cubicBezTo>
                <a:cubicBezTo>
                  <a:pt x="1935868" y="2695789"/>
                  <a:pt x="1935868" y="2491700"/>
                  <a:pt x="1809995" y="2365827"/>
                </a:cubicBezTo>
                <a:cubicBezTo>
                  <a:pt x="1747055" y="2302888"/>
                  <a:pt x="1664563" y="2271418"/>
                  <a:pt x="1582072" y="2271418"/>
                </a:cubicBezTo>
                <a:close/>
                <a:moveTo>
                  <a:pt x="6928457" y="1951359"/>
                </a:moveTo>
                <a:cubicBezTo>
                  <a:pt x="7292833" y="1951359"/>
                  <a:pt x="7594140" y="2252666"/>
                  <a:pt x="7601151" y="2624052"/>
                </a:cubicBezTo>
                <a:cubicBezTo>
                  <a:pt x="7601151" y="2624052"/>
                  <a:pt x="7601151" y="2631056"/>
                  <a:pt x="7601151" y="2638067"/>
                </a:cubicBezTo>
                <a:cubicBezTo>
                  <a:pt x="7587136" y="2995431"/>
                  <a:pt x="7292833" y="3289735"/>
                  <a:pt x="6928457" y="3289735"/>
                </a:cubicBezTo>
                <a:cubicBezTo>
                  <a:pt x="6564082" y="3289735"/>
                  <a:pt x="6262768" y="3002442"/>
                  <a:pt x="6255764" y="2638067"/>
                </a:cubicBezTo>
                <a:cubicBezTo>
                  <a:pt x="6255764" y="2638067"/>
                  <a:pt x="6255764" y="2631056"/>
                  <a:pt x="6255764" y="2624052"/>
                </a:cubicBezTo>
                <a:cubicBezTo>
                  <a:pt x="6255764" y="2252666"/>
                  <a:pt x="6557071" y="1951359"/>
                  <a:pt x="6928457" y="1951359"/>
                </a:cubicBezTo>
                <a:close/>
                <a:moveTo>
                  <a:pt x="1585189" y="1929106"/>
                </a:moveTo>
                <a:cubicBezTo>
                  <a:pt x="1949565" y="1929106"/>
                  <a:pt x="2250872" y="2230413"/>
                  <a:pt x="2257883" y="2601799"/>
                </a:cubicBezTo>
                <a:cubicBezTo>
                  <a:pt x="2257883" y="2601799"/>
                  <a:pt x="2257883" y="2608803"/>
                  <a:pt x="2257883" y="2615814"/>
                </a:cubicBezTo>
                <a:cubicBezTo>
                  <a:pt x="2243868" y="2973178"/>
                  <a:pt x="1949565" y="3267482"/>
                  <a:pt x="1585189" y="3267482"/>
                </a:cubicBezTo>
                <a:cubicBezTo>
                  <a:pt x="1220814" y="3267482"/>
                  <a:pt x="919500" y="2980189"/>
                  <a:pt x="912496" y="2615814"/>
                </a:cubicBezTo>
                <a:cubicBezTo>
                  <a:pt x="912496" y="2615814"/>
                  <a:pt x="912496" y="2608803"/>
                  <a:pt x="912496" y="2601799"/>
                </a:cubicBezTo>
                <a:cubicBezTo>
                  <a:pt x="912496" y="2230413"/>
                  <a:pt x="1213803" y="1929106"/>
                  <a:pt x="1585189" y="1929106"/>
                </a:cubicBezTo>
                <a:close/>
                <a:moveTo>
                  <a:pt x="64619" y="1683850"/>
                </a:moveTo>
                <a:cubicBezTo>
                  <a:pt x="64619" y="1732905"/>
                  <a:pt x="64619" y="1831006"/>
                  <a:pt x="64619" y="1922096"/>
                </a:cubicBezTo>
                <a:cubicBezTo>
                  <a:pt x="64619" y="1971150"/>
                  <a:pt x="99659" y="2006183"/>
                  <a:pt x="148706" y="2006183"/>
                </a:cubicBezTo>
                <a:lnTo>
                  <a:pt x="520093" y="2006183"/>
                </a:lnTo>
                <a:cubicBezTo>
                  <a:pt x="534100" y="2006183"/>
                  <a:pt x="548114" y="1999179"/>
                  <a:pt x="562136" y="1978154"/>
                </a:cubicBezTo>
                <a:lnTo>
                  <a:pt x="667241" y="1831006"/>
                </a:lnTo>
                <a:cubicBezTo>
                  <a:pt x="702281" y="1774948"/>
                  <a:pt x="681255" y="1683850"/>
                  <a:pt x="625197" y="1683850"/>
                </a:cubicBezTo>
                <a:cubicBezTo>
                  <a:pt x="625197" y="1683850"/>
                  <a:pt x="78634" y="1683850"/>
                  <a:pt x="64619" y="1683850"/>
                </a:cubicBezTo>
                <a:close/>
                <a:moveTo>
                  <a:pt x="4556251" y="1270428"/>
                </a:moveTo>
                <a:cubicBezTo>
                  <a:pt x="4535226" y="1270428"/>
                  <a:pt x="4514208" y="1277439"/>
                  <a:pt x="4514208" y="1284443"/>
                </a:cubicBezTo>
                <a:lnTo>
                  <a:pt x="4514208" y="2195382"/>
                </a:lnTo>
                <a:cubicBezTo>
                  <a:pt x="4514208" y="2202385"/>
                  <a:pt x="4535226" y="2209396"/>
                  <a:pt x="4556251" y="2209396"/>
                </a:cubicBezTo>
                <a:cubicBezTo>
                  <a:pt x="4577269" y="2209396"/>
                  <a:pt x="4591291" y="2202385"/>
                  <a:pt x="4598295" y="2195382"/>
                </a:cubicBezTo>
                <a:lnTo>
                  <a:pt x="4598295" y="1284443"/>
                </a:lnTo>
                <a:cubicBezTo>
                  <a:pt x="4598295" y="1277439"/>
                  <a:pt x="4577269" y="1270428"/>
                  <a:pt x="4556251" y="1270428"/>
                </a:cubicBezTo>
                <a:close/>
                <a:moveTo>
                  <a:pt x="8153579" y="1033056"/>
                </a:moveTo>
                <a:cubicBezTo>
                  <a:pt x="8115915" y="1025173"/>
                  <a:pt x="8070368" y="1035684"/>
                  <a:pt x="8038838" y="1067215"/>
                </a:cubicBezTo>
                <a:cubicBezTo>
                  <a:pt x="7912708" y="1179330"/>
                  <a:pt x="7863661" y="1291446"/>
                  <a:pt x="7814607" y="1417576"/>
                </a:cubicBezTo>
                <a:cubicBezTo>
                  <a:pt x="7786578" y="1487649"/>
                  <a:pt x="7835632" y="1557721"/>
                  <a:pt x="7912708" y="1557721"/>
                </a:cubicBezTo>
                <a:lnTo>
                  <a:pt x="8087884" y="1557721"/>
                </a:lnTo>
                <a:cubicBezTo>
                  <a:pt x="8178982" y="1564732"/>
                  <a:pt x="8221025" y="1487649"/>
                  <a:pt x="8221025" y="1403562"/>
                </a:cubicBezTo>
                <a:lnTo>
                  <a:pt x="8221025" y="1109258"/>
                </a:lnTo>
                <a:cubicBezTo>
                  <a:pt x="8221025" y="1067215"/>
                  <a:pt x="8191243" y="1040939"/>
                  <a:pt x="8153579" y="1033056"/>
                </a:cubicBezTo>
                <a:close/>
                <a:moveTo>
                  <a:pt x="2916554" y="587330"/>
                </a:moveTo>
                <a:lnTo>
                  <a:pt x="2866084" y="616567"/>
                </a:lnTo>
                <a:cubicBezTo>
                  <a:pt x="2760209" y="682260"/>
                  <a:pt x="2666049" y="748390"/>
                  <a:pt x="2580210" y="807951"/>
                </a:cubicBezTo>
                <a:cubicBezTo>
                  <a:pt x="2545176" y="835980"/>
                  <a:pt x="2482107" y="955106"/>
                  <a:pt x="2545176" y="955106"/>
                </a:cubicBezTo>
                <a:lnTo>
                  <a:pt x="2916554" y="955106"/>
                </a:lnTo>
                <a:close/>
                <a:moveTo>
                  <a:pt x="6483234" y="379721"/>
                </a:moveTo>
                <a:lnTo>
                  <a:pt x="6483234" y="955106"/>
                </a:lnTo>
                <a:lnTo>
                  <a:pt x="7169941" y="955106"/>
                </a:lnTo>
                <a:cubicBezTo>
                  <a:pt x="7254028" y="955106"/>
                  <a:pt x="7261031" y="800948"/>
                  <a:pt x="7120887" y="674818"/>
                </a:cubicBezTo>
                <a:cubicBezTo>
                  <a:pt x="7004065" y="571243"/>
                  <a:pt x="6841909" y="490023"/>
                  <a:pt x="6653454" y="426535"/>
                </a:cubicBezTo>
                <a:close/>
                <a:moveTo>
                  <a:pt x="4514208" y="213698"/>
                </a:moveTo>
                <a:lnTo>
                  <a:pt x="4374787" y="218539"/>
                </a:lnTo>
                <a:cubicBezTo>
                  <a:pt x="4280968" y="222592"/>
                  <a:pt x="4226908" y="226355"/>
                  <a:pt x="4226908" y="226355"/>
                </a:cubicBezTo>
                <a:cubicBezTo>
                  <a:pt x="3710128" y="226355"/>
                  <a:pt x="3330204" y="360477"/>
                  <a:pt x="3034107" y="519233"/>
                </a:cubicBezTo>
                <a:lnTo>
                  <a:pt x="3000641" y="538620"/>
                </a:lnTo>
                <a:lnTo>
                  <a:pt x="3000641" y="955106"/>
                </a:lnTo>
                <a:lnTo>
                  <a:pt x="4514208" y="955106"/>
                </a:lnTo>
                <a:close/>
                <a:moveTo>
                  <a:pt x="4761218" y="208991"/>
                </a:moveTo>
                <a:lnTo>
                  <a:pt x="4598295" y="211751"/>
                </a:lnTo>
                <a:lnTo>
                  <a:pt x="4598295" y="955106"/>
                </a:lnTo>
                <a:lnTo>
                  <a:pt x="6399147" y="955106"/>
                </a:lnTo>
                <a:lnTo>
                  <a:pt x="6399147" y="356596"/>
                </a:lnTo>
                <a:lnTo>
                  <a:pt x="6353426" y="344022"/>
                </a:lnTo>
                <a:cubicBezTo>
                  <a:pt x="5828439" y="226736"/>
                  <a:pt x="5198565" y="205816"/>
                  <a:pt x="4761218" y="208991"/>
                </a:cubicBezTo>
                <a:close/>
                <a:moveTo>
                  <a:pt x="4770242" y="2"/>
                </a:moveTo>
                <a:cubicBezTo>
                  <a:pt x="5907985" y="-288"/>
                  <a:pt x="6823084" y="56427"/>
                  <a:pt x="7534317" y="681821"/>
                </a:cubicBezTo>
                <a:cubicBezTo>
                  <a:pt x="7576361" y="716861"/>
                  <a:pt x="7632418" y="737879"/>
                  <a:pt x="7688476" y="737879"/>
                </a:cubicBezTo>
                <a:lnTo>
                  <a:pt x="8192996" y="737879"/>
                </a:lnTo>
                <a:cubicBezTo>
                  <a:pt x="8256065" y="737879"/>
                  <a:pt x="8305111" y="786933"/>
                  <a:pt x="8305111" y="849994"/>
                </a:cubicBezTo>
                <a:lnTo>
                  <a:pt x="8305111" y="1557727"/>
                </a:lnTo>
                <a:cubicBezTo>
                  <a:pt x="8431241" y="1557727"/>
                  <a:pt x="8536353" y="1655829"/>
                  <a:pt x="8543357" y="1767944"/>
                </a:cubicBezTo>
                <a:lnTo>
                  <a:pt x="8543357" y="2370565"/>
                </a:lnTo>
                <a:lnTo>
                  <a:pt x="7975776" y="2608811"/>
                </a:lnTo>
                <a:lnTo>
                  <a:pt x="7625415" y="2608811"/>
                </a:lnTo>
                <a:cubicBezTo>
                  <a:pt x="7625415" y="2216406"/>
                  <a:pt x="7310086" y="1901078"/>
                  <a:pt x="6917682" y="1901078"/>
                </a:cubicBezTo>
                <a:cubicBezTo>
                  <a:pt x="6525277" y="1901078"/>
                  <a:pt x="6209949" y="2216406"/>
                  <a:pt x="6209949" y="2608811"/>
                </a:cubicBezTo>
                <a:lnTo>
                  <a:pt x="2299928" y="2608811"/>
                </a:lnTo>
                <a:cubicBezTo>
                  <a:pt x="2299928" y="2608811"/>
                  <a:pt x="2299928" y="2601800"/>
                  <a:pt x="2299928" y="2594796"/>
                </a:cubicBezTo>
                <a:cubicBezTo>
                  <a:pt x="2299928" y="2202392"/>
                  <a:pt x="1984598" y="1887063"/>
                  <a:pt x="1592193" y="1887063"/>
                </a:cubicBezTo>
                <a:cubicBezTo>
                  <a:pt x="1199789" y="1887063"/>
                  <a:pt x="884460" y="2202392"/>
                  <a:pt x="884460" y="2594796"/>
                </a:cubicBezTo>
                <a:cubicBezTo>
                  <a:pt x="884460" y="2594796"/>
                  <a:pt x="884460" y="2601800"/>
                  <a:pt x="884460" y="2608811"/>
                </a:cubicBezTo>
                <a:lnTo>
                  <a:pt x="225789" y="2608811"/>
                </a:lnTo>
                <a:cubicBezTo>
                  <a:pt x="106662" y="2608811"/>
                  <a:pt x="1558" y="2510710"/>
                  <a:pt x="1558" y="2391583"/>
                </a:cubicBezTo>
                <a:lnTo>
                  <a:pt x="1558" y="1774948"/>
                </a:lnTo>
                <a:cubicBezTo>
                  <a:pt x="1558" y="1774948"/>
                  <a:pt x="-54500" y="1480644"/>
                  <a:pt x="506078" y="1333496"/>
                </a:cubicBezTo>
                <a:cubicBezTo>
                  <a:pt x="912497" y="1228384"/>
                  <a:pt x="1592193" y="1095251"/>
                  <a:pt x="1991609" y="990139"/>
                </a:cubicBezTo>
                <a:cubicBezTo>
                  <a:pt x="2159782" y="948095"/>
                  <a:pt x="2215835" y="864009"/>
                  <a:pt x="2306931" y="786933"/>
                </a:cubicBezTo>
                <a:cubicBezTo>
                  <a:pt x="2573206" y="555691"/>
                  <a:pt x="3365024" y="9128"/>
                  <a:pt x="4268952" y="2124"/>
                </a:cubicBezTo>
                <a:cubicBezTo>
                  <a:pt x="4440629" y="1248"/>
                  <a:pt x="4607708" y="43"/>
                  <a:pt x="4770242" y="2"/>
                </a:cubicBezTo>
                <a:close/>
              </a:path>
            </a:pathLst>
          </a:custGeom>
          <a:solidFill>
            <a:srgbClr val="2C2C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3672377" y="3557662"/>
            <a:ext cx="172422" cy="283757"/>
          </a:xfrm>
          <a:custGeom>
            <a:rect b="b" l="l" r="r" t="t"/>
            <a:pathLst>
              <a:path extrusionOk="0" h="2531008" w="1333379">
                <a:moveTo>
                  <a:pt x="923624" y="1848992"/>
                </a:moveTo>
                <a:cubicBezTo>
                  <a:pt x="886186" y="1848702"/>
                  <a:pt x="856004" y="1878304"/>
                  <a:pt x="855423" y="1914872"/>
                </a:cubicBezTo>
                <a:cubicBezTo>
                  <a:pt x="855133" y="1952020"/>
                  <a:pt x="884735" y="1982783"/>
                  <a:pt x="921593" y="1983073"/>
                </a:cubicBezTo>
                <a:cubicBezTo>
                  <a:pt x="958450" y="1983653"/>
                  <a:pt x="989213" y="1953761"/>
                  <a:pt x="989794" y="1916903"/>
                </a:cubicBezTo>
                <a:cubicBezTo>
                  <a:pt x="990374" y="1880046"/>
                  <a:pt x="960482" y="1849282"/>
                  <a:pt x="923624" y="1848992"/>
                </a:cubicBezTo>
                <a:close/>
                <a:moveTo>
                  <a:pt x="386427" y="1848990"/>
                </a:moveTo>
                <a:cubicBezTo>
                  <a:pt x="349279" y="1848990"/>
                  <a:pt x="319677" y="1878883"/>
                  <a:pt x="319677" y="1916321"/>
                </a:cubicBezTo>
                <a:cubicBezTo>
                  <a:pt x="319677" y="1953468"/>
                  <a:pt x="349860" y="1983651"/>
                  <a:pt x="387008" y="1983071"/>
                </a:cubicBezTo>
                <a:cubicBezTo>
                  <a:pt x="423575" y="1983071"/>
                  <a:pt x="454338" y="1952308"/>
                  <a:pt x="454048" y="1915740"/>
                </a:cubicBezTo>
                <a:cubicBezTo>
                  <a:pt x="453757" y="1878883"/>
                  <a:pt x="423575" y="1848990"/>
                  <a:pt x="386427" y="1848990"/>
                </a:cubicBezTo>
                <a:close/>
                <a:moveTo>
                  <a:pt x="619511" y="1644604"/>
                </a:moveTo>
                <a:cubicBezTo>
                  <a:pt x="631881" y="1645983"/>
                  <a:pt x="644143" y="1648450"/>
                  <a:pt x="656332" y="1651062"/>
                </a:cubicBezTo>
                <a:cubicBezTo>
                  <a:pt x="690578" y="1658607"/>
                  <a:pt x="723082" y="1670796"/>
                  <a:pt x="752394" y="1690821"/>
                </a:cubicBezTo>
                <a:cubicBezTo>
                  <a:pt x="768936" y="1702140"/>
                  <a:pt x="783157" y="1715490"/>
                  <a:pt x="793895" y="1732323"/>
                </a:cubicBezTo>
                <a:cubicBezTo>
                  <a:pt x="795927" y="1735515"/>
                  <a:pt x="799990" y="1738998"/>
                  <a:pt x="798249" y="1742771"/>
                </a:cubicBezTo>
                <a:cubicBezTo>
                  <a:pt x="796507" y="1746833"/>
                  <a:pt x="791283" y="1744802"/>
                  <a:pt x="787510" y="1744802"/>
                </a:cubicBezTo>
                <a:lnTo>
                  <a:pt x="684773" y="1745092"/>
                </a:lnTo>
                <a:lnTo>
                  <a:pt x="581166" y="1745092"/>
                </a:lnTo>
                <a:cubicBezTo>
                  <a:pt x="574200" y="1745092"/>
                  <a:pt x="570427" y="1743061"/>
                  <a:pt x="567815" y="1736385"/>
                </a:cubicBezTo>
                <a:cubicBezTo>
                  <a:pt x="559980" y="1716361"/>
                  <a:pt x="553305" y="1696046"/>
                  <a:pt x="555046" y="1674279"/>
                </a:cubicBezTo>
                <a:cubicBezTo>
                  <a:pt x="556207" y="1655995"/>
                  <a:pt x="564043" y="1647289"/>
                  <a:pt x="582036" y="1644677"/>
                </a:cubicBezTo>
                <a:cubicBezTo>
                  <a:pt x="594661" y="1642936"/>
                  <a:pt x="607140" y="1643226"/>
                  <a:pt x="619511" y="1644604"/>
                </a:cubicBezTo>
                <a:close/>
                <a:moveTo>
                  <a:pt x="443130" y="1555520"/>
                </a:moveTo>
                <a:cubicBezTo>
                  <a:pt x="389530" y="1555506"/>
                  <a:pt x="338542" y="1569002"/>
                  <a:pt x="290655" y="1598822"/>
                </a:cubicBezTo>
                <a:cubicBezTo>
                  <a:pt x="247993" y="1625232"/>
                  <a:pt x="218971" y="1661509"/>
                  <a:pt x="209974" y="1711717"/>
                </a:cubicBezTo>
                <a:cubicBezTo>
                  <a:pt x="204170" y="1743642"/>
                  <a:pt x="206491" y="1775276"/>
                  <a:pt x="210264" y="1807200"/>
                </a:cubicBezTo>
                <a:cubicBezTo>
                  <a:pt x="213747" y="1836222"/>
                  <a:pt x="219551" y="1864954"/>
                  <a:pt x="216649" y="1894556"/>
                </a:cubicBezTo>
                <a:cubicBezTo>
                  <a:pt x="215778" y="1901522"/>
                  <a:pt x="217810" y="1902973"/>
                  <a:pt x="224195" y="1902973"/>
                </a:cubicBezTo>
                <a:cubicBezTo>
                  <a:pt x="245961" y="1902683"/>
                  <a:pt x="267728" y="1902683"/>
                  <a:pt x="289494" y="1902973"/>
                </a:cubicBezTo>
                <a:cubicBezTo>
                  <a:pt x="296169" y="1902973"/>
                  <a:pt x="299072" y="1901232"/>
                  <a:pt x="300813" y="1894266"/>
                </a:cubicBezTo>
                <a:cubicBezTo>
                  <a:pt x="311261" y="1854216"/>
                  <a:pt x="345797" y="1827515"/>
                  <a:pt x="386138" y="1827515"/>
                </a:cubicBezTo>
                <a:cubicBezTo>
                  <a:pt x="426768" y="1827225"/>
                  <a:pt x="461595" y="1853345"/>
                  <a:pt x="472043" y="1893105"/>
                </a:cubicBezTo>
                <a:cubicBezTo>
                  <a:pt x="474364" y="1901522"/>
                  <a:pt x="478137" y="1902683"/>
                  <a:pt x="485683" y="1902683"/>
                </a:cubicBezTo>
                <a:lnTo>
                  <a:pt x="654591" y="1902683"/>
                </a:lnTo>
                <a:lnTo>
                  <a:pt x="823499" y="1903263"/>
                </a:lnTo>
                <a:cubicBezTo>
                  <a:pt x="831625" y="1903263"/>
                  <a:pt x="835108" y="1900942"/>
                  <a:pt x="837430" y="1892525"/>
                </a:cubicBezTo>
                <a:cubicBezTo>
                  <a:pt x="847878" y="1854216"/>
                  <a:pt x="882123" y="1828096"/>
                  <a:pt x="921013" y="1827806"/>
                </a:cubicBezTo>
                <a:cubicBezTo>
                  <a:pt x="962224" y="1827225"/>
                  <a:pt x="996760" y="1853635"/>
                  <a:pt x="1008079" y="1893396"/>
                </a:cubicBezTo>
                <a:cubicBezTo>
                  <a:pt x="1009240" y="1897749"/>
                  <a:pt x="1008949" y="1903263"/>
                  <a:pt x="1016495" y="1903263"/>
                </a:cubicBezTo>
                <a:lnTo>
                  <a:pt x="1106463" y="1903263"/>
                </a:lnTo>
                <a:cubicBezTo>
                  <a:pt x="1110817" y="1903263"/>
                  <a:pt x="1113138" y="1901522"/>
                  <a:pt x="1114299" y="1897459"/>
                </a:cubicBezTo>
                <a:cubicBezTo>
                  <a:pt x="1122425" y="1868147"/>
                  <a:pt x="1126488" y="1837963"/>
                  <a:pt x="1119813" y="1807781"/>
                </a:cubicBezTo>
                <a:cubicBezTo>
                  <a:pt x="1111687" y="1772083"/>
                  <a:pt x="1086148" y="1735516"/>
                  <a:pt x="1034488" y="1730872"/>
                </a:cubicBezTo>
                <a:cubicBezTo>
                  <a:pt x="1011271" y="1728840"/>
                  <a:pt x="988053" y="1726809"/>
                  <a:pt x="964545" y="1727099"/>
                </a:cubicBezTo>
                <a:cubicBezTo>
                  <a:pt x="925946" y="1727679"/>
                  <a:pt x="889669" y="1719263"/>
                  <a:pt x="854552" y="1703011"/>
                </a:cubicBezTo>
                <a:cubicBezTo>
                  <a:pt x="807827" y="1681244"/>
                  <a:pt x="762553" y="1657446"/>
                  <a:pt x="716118" y="1635389"/>
                </a:cubicBezTo>
                <a:cubicBezTo>
                  <a:pt x="646174" y="1602014"/>
                  <a:pt x="575071" y="1571831"/>
                  <a:pt x="497582" y="1559932"/>
                </a:cubicBezTo>
                <a:cubicBezTo>
                  <a:pt x="479153" y="1557030"/>
                  <a:pt x="460996" y="1555524"/>
                  <a:pt x="443130" y="1555520"/>
                </a:cubicBezTo>
                <a:close/>
                <a:moveTo>
                  <a:pt x="362339" y="159040"/>
                </a:moveTo>
                <a:cubicBezTo>
                  <a:pt x="301103" y="159040"/>
                  <a:pt x="257280" y="203154"/>
                  <a:pt x="257280" y="264681"/>
                </a:cubicBezTo>
                <a:lnTo>
                  <a:pt x="257280" y="664894"/>
                </a:lnTo>
                <a:cubicBezTo>
                  <a:pt x="257280" y="670698"/>
                  <a:pt x="257280" y="676793"/>
                  <a:pt x="258151" y="682597"/>
                </a:cubicBezTo>
                <a:cubicBezTo>
                  <a:pt x="266277" y="735127"/>
                  <a:pt x="307778" y="770824"/>
                  <a:pt x="360888" y="770824"/>
                </a:cubicBezTo>
                <a:lnTo>
                  <a:pt x="664168" y="770824"/>
                </a:lnTo>
                <a:lnTo>
                  <a:pt x="967448" y="770824"/>
                </a:lnTo>
                <a:cubicBezTo>
                  <a:pt x="1028975" y="770534"/>
                  <a:pt x="1073088" y="726420"/>
                  <a:pt x="1073088" y="664604"/>
                </a:cubicBezTo>
                <a:cubicBezTo>
                  <a:pt x="1073088" y="531393"/>
                  <a:pt x="1073088" y="397892"/>
                  <a:pt x="1073378" y="264390"/>
                </a:cubicBezTo>
                <a:cubicBezTo>
                  <a:pt x="1073378" y="203154"/>
                  <a:pt x="1029265" y="159040"/>
                  <a:pt x="968029" y="159040"/>
                </a:cubicBezTo>
                <a:lnTo>
                  <a:pt x="362339" y="159040"/>
                </a:lnTo>
                <a:close/>
                <a:moveTo>
                  <a:pt x="302844" y="0"/>
                </a:moveTo>
                <a:lnTo>
                  <a:pt x="1027233" y="0"/>
                </a:lnTo>
                <a:cubicBezTo>
                  <a:pt x="1106173" y="0"/>
                  <a:pt x="1161025" y="39760"/>
                  <a:pt x="1198463" y="105930"/>
                </a:cubicBezTo>
                <a:cubicBezTo>
                  <a:pt x="1216747" y="137854"/>
                  <a:pt x="1223712" y="172391"/>
                  <a:pt x="1223712" y="209248"/>
                </a:cubicBezTo>
                <a:cubicBezTo>
                  <a:pt x="1227969" y="576424"/>
                  <a:pt x="1219166" y="1954195"/>
                  <a:pt x="1224003" y="2308989"/>
                </a:cubicBezTo>
                <a:cubicBezTo>
                  <a:pt x="1224293" y="2335690"/>
                  <a:pt x="1226324" y="2337721"/>
                  <a:pt x="1252734" y="2338011"/>
                </a:cubicBezTo>
                <a:cubicBezTo>
                  <a:pt x="1260860" y="2338011"/>
                  <a:pt x="1269276" y="2337431"/>
                  <a:pt x="1277403" y="2338882"/>
                </a:cubicBezTo>
                <a:cubicBezTo>
                  <a:pt x="1307005" y="2344106"/>
                  <a:pt x="1322387" y="2363841"/>
                  <a:pt x="1328482" y="2391412"/>
                </a:cubicBezTo>
                <a:cubicBezTo>
                  <a:pt x="1335157" y="2421595"/>
                  <a:pt x="1334866" y="2452068"/>
                  <a:pt x="1328482" y="2482541"/>
                </a:cubicBezTo>
                <a:cubicBezTo>
                  <a:pt x="1327321" y="2487474"/>
                  <a:pt x="1325579" y="2492118"/>
                  <a:pt x="1323838" y="2496761"/>
                </a:cubicBezTo>
                <a:cubicBezTo>
                  <a:pt x="1316002" y="2519109"/>
                  <a:pt x="1300040" y="2530427"/>
                  <a:pt x="1276532" y="2531008"/>
                </a:cubicBezTo>
                <a:lnTo>
                  <a:pt x="52965" y="2531008"/>
                </a:lnTo>
                <a:cubicBezTo>
                  <a:pt x="51804" y="2530427"/>
                  <a:pt x="50644" y="2530137"/>
                  <a:pt x="49192" y="2530137"/>
                </a:cubicBezTo>
                <a:cubicBezTo>
                  <a:pt x="22782" y="2528396"/>
                  <a:pt x="6820" y="2512723"/>
                  <a:pt x="3337" y="2486314"/>
                </a:cubicBezTo>
                <a:cubicBezTo>
                  <a:pt x="-1016" y="2452648"/>
                  <a:pt x="-1306" y="2418983"/>
                  <a:pt x="3628" y="2385607"/>
                </a:cubicBezTo>
                <a:cubicBezTo>
                  <a:pt x="7401" y="2358617"/>
                  <a:pt x="27136" y="2340913"/>
                  <a:pt x="59640" y="2338301"/>
                </a:cubicBezTo>
                <a:cubicBezTo>
                  <a:pt x="69218" y="2337721"/>
                  <a:pt x="78795" y="2338591"/>
                  <a:pt x="88372" y="2338011"/>
                </a:cubicBezTo>
                <a:cubicBezTo>
                  <a:pt x="99981" y="2337141"/>
                  <a:pt x="104334" y="2332787"/>
                  <a:pt x="105205" y="2321469"/>
                </a:cubicBezTo>
                <a:cubicBezTo>
                  <a:pt x="105785" y="2314794"/>
                  <a:pt x="105495" y="2308409"/>
                  <a:pt x="105495" y="2301734"/>
                </a:cubicBezTo>
                <a:cubicBezTo>
                  <a:pt x="105495" y="1601433"/>
                  <a:pt x="105495" y="901133"/>
                  <a:pt x="105785" y="200832"/>
                </a:cubicBezTo>
                <a:cubicBezTo>
                  <a:pt x="105785" y="121312"/>
                  <a:pt x="145255" y="63558"/>
                  <a:pt x="211715" y="22637"/>
                </a:cubicBezTo>
                <a:cubicBezTo>
                  <a:pt x="239576" y="5514"/>
                  <a:pt x="270630" y="0"/>
                  <a:pt x="302844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3646144" y="2944488"/>
            <a:ext cx="172422" cy="283757"/>
          </a:xfrm>
          <a:custGeom>
            <a:rect b="b" l="l" r="r" t="t"/>
            <a:pathLst>
              <a:path extrusionOk="0" h="2531008" w="1333379">
                <a:moveTo>
                  <a:pt x="923624" y="1848992"/>
                </a:moveTo>
                <a:cubicBezTo>
                  <a:pt x="886186" y="1848702"/>
                  <a:pt x="856004" y="1878304"/>
                  <a:pt x="855423" y="1914872"/>
                </a:cubicBezTo>
                <a:cubicBezTo>
                  <a:pt x="855133" y="1952020"/>
                  <a:pt x="884735" y="1982783"/>
                  <a:pt x="921593" y="1983073"/>
                </a:cubicBezTo>
                <a:cubicBezTo>
                  <a:pt x="958450" y="1983653"/>
                  <a:pt x="989213" y="1953761"/>
                  <a:pt x="989794" y="1916903"/>
                </a:cubicBezTo>
                <a:cubicBezTo>
                  <a:pt x="990374" y="1880046"/>
                  <a:pt x="960482" y="1849282"/>
                  <a:pt x="923624" y="1848992"/>
                </a:cubicBezTo>
                <a:close/>
                <a:moveTo>
                  <a:pt x="386427" y="1848990"/>
                </a:moveTo>
                <a:cubicBezTo>
                  <a:pt x="349279" y="1848990"/>
                  <a:pt x="319677" y="1878883"/>
                  <a:pt x="319677" y="1916321"/>
                </a:cubicBezTo>
                <a:cubicBezTo>
                  <a:pt x="319677" y="1953468"/>
                  <a:pt x="349860" y="1983651"/>
                  <a:pt x="387008" y="1983071"/>
                </a:cubicBezTo>
                <a:cubicBezTo>
                  <a:pt x="423575" y="1983071"/>
                  <a:pt x="454338" y="1952308"/>
                  <a:pt x="454048" y="1915740"/>
                </a:cubicBezTo>
                <a:cubicBezTo>
                  <a:pt x="453757" y="1878883"/>
                  <a:pt x="423575" y="1848990"/>
                  <a:pt x="386427" y="1848990"/>
                </a:cubicBezTo>
                <a:close/>
                <a:moveTo>
                  <a:pt x="619511" y="1644604"/>
                </a:moveTo>
                <a:cubicBezTo>
                  <a:pt x="631881" y="1645983"/>
                  <a:pt x="644143" y="1648450"/>
                  <a:pt x="656332" y="1651062"/>
                </a:cubicBezTo>
                <a:cubicBezTo>
                  <a:pt x="690578" y="1658607"/>
                  <a:pt x="723082" y="1670796"/>
                  <a:pt x="752394" y="1690821"/>
                </a:cubicBezTo>
                <a:cubicBezTo>
                  <a:pt x="768936" y="1702140"/>
                  <a:pt x="783157" y="1715490"/>
                  <a:pt x="793895" y="1732323"/>
                </a:cubicBezTo>
                <a:cubicBezTo>
                  <a:pt x="795927" y="1735515"/>
                  <a:pt x="799990" y="1738998"/>
                  <a:pt x="798249" y="1742771"/>
                </a:cubicBezTo>
                <a:cubicBezTo>
                  <a:pt x="796507" y="1746833"/>
                  <a:pt x="791283" y="1744802"/>
                  <a:pt x="787510" y="1744802"/>
                </a:cubicBezTo>
                <a:lnTo>
                  <a:pt x="684773" y="1745092"/>
                </a:lnTo>
                <a:lnTo>
                  <a:pt x="581166" y="1745092"/>
                </a:lnTo>
                <a:cubicBezTo>
                  <a:pt x="574200" y="1745092"/>
                  <a:pt x="570427" y="1743061"/>
                  <a:pt x="567815" y="1736385"/>
                </a:cubicBezTo>
                <a:cubicBezTo>
                  <a:pt x="559980" y="1716361"/>
                  <a:pt x="553305" y="1696046"/>
                  <a:pt x="555046" y="1674279"/>
                </a:cubicBezTo>
                <a:cubicBezTo>
                  <a:pt x="556207" y="1655995"/>
                  <a:pt x="564043" y="1647289"/>
                  <a:pt x="582036" y="1644677"/>
                </a:cubicBezTo>
                <a:cubicBezTo>
                  <a:pt x="594661" y="1642936"/>
                  <a:pt x="607140" y="1643226"/>
                  <a:pt x="619511" y="1644604"/>
                </a:cubicBezTo>
                <a:close/>
                <a:moveTo>
                  <a:pt x="443130" y="1555520"/>
                </a:moveTo>
                <a:cubicBezTo>
                  <a:pt x="389530" y="1555506"/>
                  <a:pt x="338542" y="1569002"/>
                  <a:pt x="290655" y="1598822"/>
                </a:cubicBezTo>
                <a:cubicBezTo>
                  <a:pt x="247993" y="1625232"/>
                  <a:pt x="218971" y="1661509"/>
                  <a:pt x="209974" y="1711717"/>
                </a:cubicBezTo>
                <a:cubicBezTo>
                  <a:pt x="204170" y="1743642"/>
                  <a:pt x="206491" y="1775276"/>
                  <a:pt x="210264" y="1807200"/>
                </a:cubicBezTo>
                <a:cubicBezTo>
                  <a:pt x="213747" y="1836222"/>
                  <a:pt x="219551" y="1864954"/>
                  <a:pt x="216649" y="1894556"/>
                </a:cubicBezTo>
                <a:cubicBezTo>
                  <a:pt x="215778" y="1901522"/>
                  <a:pt x="217810" y="1902973"/>
                  <a:pt x="224195" y="1902973"/>
                </a:cubicBezTo>
                <a:cubicBezTo>
                  <a:pt x="245961" y="1902683"/>
                  <a:pt x="267728" y="1902683"/>
                  <a:pt x="289494" y="1902973"/>
                </a:cubicBezTo>
                <a:cubicBezTo>
                  <a:pt x="296169" y="1902973"/>
                  <a:pt x="299072" y="1901232"/>
                  <a:pt x="300813" y="1894266"/>
                </a:cubicBezTo>
                <a:cubicBezTo>
                  <a:pt x="311261" y="1854216"/>
                  <a:pt x="345797" y="1827515"/>
                  <a:pt x="386138" y="1827515"/>
                </a:cubicBezTo>
                <a:cubicBezTo>
                  <a:pt x="426768" y="1827225"/>
                  <a:pt x="461595" y="1853345"/>
                  <a:pt x="472043" y="1893105"/>
                </a:cubicBezTo>
                <a:cubicBezTo>
                  <a:pt x="474364" y="1901522"/>
                  <a:pt x="478137" y="1902683"/>
                  <a:pt x="485683" y="1902683"/>
                </a:cubicBezTo>
                <a:lnTo>
                  <a:pt x="654591" y="1902683"/>
                </a:lnTo>
                <a:lnTo>
                  <a:pt x="823499" y="1903263"/>
                </a:lnTo>
                <a:cubicBezTo>
                  <a:pt x="831625" y="1903263"/>
                  <a:pt x="835108" y="1900942"/>
                  <a:pt x="837430" y="1892525"/>
                </a:cubicBezTo>
                <a:cubicBezTo>
                  <a:pt x="847878" y="1854216"/>
                  <a:pt x="882123" y="1828096"/>
                  <a:pt x="921013" y="1827806"/>
                </a:cubicBezTo>
                <a:cubicBezTo>
                  <a:pt x="962224" y="1827225"/>
                  <a:pt x="996760" y="1853635"/>
                  <a:pt x="1008079" y="1893396"/>
                </a:cubicBezTo>
                <a:cubicBezTo>
                  <a:pt x="1009240" y="1897749"/>
                  <a:pt x="1008949" y="1903263"/>
                  <a:pt x="1016495" y="1903263"/>
                </a:cubicBezTo>
                <a:lnTo>
                  <a:pt x="1106463" y="1903263"/>
                </a:lnTo>
                <a:cubicBezTo>
                  <a:pt x="1110817" y="1903263"/>
                  <a:pt x="1113138" y="1901522"/>
                  <a:pt x="1114299" y="1897459"/>
                </a:cubicBezTo>
                <a:cubicBezTo>
                  <a:pt x="1122425" y="1868147"/>
                  <a:pt x="1126488" y="1837963"/>
                  <a:pt x="1119813" y="1807781"/>
                </a:cubicBezTo>
                <a:cubicBezTo>
                  <a:pt x="1111687" y="1772083"/>
                  <a:pt x="1086148" y="1735516"/>
                  <a:pt x="1034488" y="1730872"/>
                </a:cubicBezTo>
                <a:cubicBezTo>
                  <a:pt x="1011271" y="1728840"/>
                  <a:pt x="988053" y="1726809"/>
                  <a:pt x="964545" y="1727099"/>
                </a:cubicBezTo>
                <a:cubicBezTo>
                  <a:pt x="925946" y="1727679"/>
                  <a:pt x="889669" y="1719263"/>
                  <a:pt x="854552" y="1703011"/>
                </a:cubicBezTo>
                <a:cubicBezTo>
                  <a:pt x="807827" y="1681244"/>
                  <a:pt x="762553" y="1657446"/>
                  <a:pt x="716118" y="1635389"/>
                </a:cubicBezTo>
                <a:cubicBezTo>
                  <a:pt x="646174" y="1602014"/>
                  <a:pt x="575071" y="1571831"/>
                  <a:pt x="497582" y="1559932"/>
                </a:cubicBezTo>
                <a:cubicBezTo>
                  <a:pt x="479153" y="1557030"/>
                  <a:pt x="460996" y="1555524"/>
                  <a:pt x="443130" y="1555520"/>
                </a:cubicBezTo>
                <a:close/>
                <a:moveTo>
                  <a:pt x="362339" y="159040"/>
                </a:moveTo>
                <a:cubicBezTo>
                  <a:pt x="301103" y="159040"/>
                  <a:pt x="257280" y="203154"/>
                  <a:pt x="257280" y="264681"/>
                </a:cubicBezTo>
                <a:lnTo>
                  <a:pt x="257280" y="664894"/>
                </a:lnTo>
                <a:cubicBezTo>
                  <a:pt x="257280" y="670698"/>
                  <a:pt x="257280" y="676793"/>
                  <a:pt x="258151" y="682597"/>
                </a:cubicBezTo>
                <a:cubicBezTo>
                  <a:pt x="266277" y="735127"/>
                  <a:pt x="307778" y="770824"/>
                  <a:pt x="360888" y="770824"/>
                </a:cubicBezTo>
                <a:lnTo>
                  <a:pt x="664168" y="770824"/>
                </a:lnTo>
                <a:lnTo>
                  <a:pt x="967448" y="770824"/>
                </a:lnTo>
                <a:cubicBezTo>
                  <a:pt x="1028975" y="770534"/>
                  <a:pt x="1073088" y="726420"/>
                  <a:pt x="1073088" y="664604"/>
                </a:cubicBezTo>
                <a:cubicBezTo>
                  <a:pt x="1073088" y="531393"/>
                  <a:pt x="1073088" y="397892"/>
                  <a:pt x="1073378" y="264390"/>
                </a:cubicBezTo>
                <a:cubicBezTo>
                  <a:pt x="1073378" y="203154"/>
                  <a:pt x="1029265" y="159040"/>
                  <a:pt x="968029" y="159040"/>
                </a:cubicBezTo>
                <a:lnTo>
                  <a:pt x="362339" y="159040"/>
                </a:lnTo>
                <a:close/>
                <a:moveTo>
                  <a:pt x="302844" y="0"/>
                </a:moveTo>
                <a:lnTo>
                  <a:pt x="1027233" y="0"/>
                </a:lnTo>
                <a:cubicBezTo>
                  <a:pt x="1106173" y="0"/>
                  <a:pt x="1161025" y="39760"/>
                  <a:pt x="1198463" y="105930"/>
                </a:cubicBezTo>
                <a:cubicBezTo>
                  <a:pt x="1216747" y="137854"/>
                  <a:pt x="1223712" y="172391"/>
                  <a:pt x="1223712" y="209248"/>
                </a:cubicBezTo>
                <a:cubicBezTo>
                  <a:pt x="1227969" y="576424"/>
                  <a:pt x="1219166" y="1954195"/>
                  <a:pt x="1224003" y="2308989"/>
                </a:cubicBezTo>
                <a:cubicBezTo>
                  <a:pt x="1224293" y="2335690"/>
                  <a:pt x="1226324" y="2337721"/>
                  <a:pt x="1252734" y="2338011"/>
                </a:cubicBezTo>
                <a:cubicBezTo>
                  <a:pt x="1260860" y="2338011"/>
                  <a:pt x="1269276" y="2337431"/>
                  <a:pt x="1277403" y="2338882"/>
                </a:cubicBezTo>
                <a:cubicBezTo>
                  <a:pt x="1307005" y="2344106"/>
                  <a:pt x="1322387" y="2363841"/>
                  <a:pt x="1328482" y="2391412"/>
                </a:cubicBezTo>
                <a:cubicBezTo>
                  <a:pt x="1335157" y="2421595"/>
                  <a:pt x="1334866" y="2452068"/>
                  <a:pt x="1328482" y="2482541"/>
                </a:cubicBezTo>
                <a:cubicBezTo>
                  <a:pt x="1327321" y="2487474"/>
                  <a:pt x="1325579" y="2492118"/>
                  <a:pt x="1323838" y="2496761"/>
                </a:cubicBezTo>
                <a:cubicBezTo>
                  <a:pt x="1316002" y="2519109"/>
                  <a:pt x="1300040" y="2530427"/>
                  <a:pt x="1276532" y="2531008"/>
                </a:cubicBezTo>
                <a:lnTo>
                  <a:pt x="52965" y="2531008"/>
                </a:lnTo>
                <a:cubicBezTo>
                  <a:pt x="51804" y="2530427"/>
                  <a:pt x="50644" y="2530137"/>
                  <a:pt x="49192" y="2530137"/>
                </a:cubicBezTo>
                <a:cubicBezTo>
                  <a:pt x="22782" y="2528396"/>
                  <a:pt x="6820" y="2512723"/>
                  <a:pt x="3337" y="2486314"/>
                </a:cubicBezTo>
                <a:cubicBezTo>
                  <a:pt x="-1016" y="2452648"/>
                  <a:pt x="-1306" y="2418983"/>
                  <a:pt x="3628" y="2385607"/>
                </a:cubicBezTo>
                <a:cubicBezTo>
                  <a:pt x="7401" y="2358617"/>
                  <a:pt x="27136" y="2340913"/>
                  <a:pt x="59640" y="2338301"/>
                </a:cubicBezTo>
                <a:cubicBezTo>
                  <a:pt x="69218" y="2337721"/>
                  <a:pt x="78795" y="2338591"/>
                  <a:pt x="88372" y="2338011"/>
                </a:cubicBezTo>
                <a:cubicBezTo>
                  <a:pt x="99981" y="2337141"/>
                  <a:pt x="104334" y="2332787"/>
                  <a:pt x="105205" y="2321469"/>
                </a:cubicBezTo>
                <a:cubicBezTo>
                  <a:pt x="105785" y="2314794"/>
                  <a:pt x="105495" y="2308409"/>
                  <a:pt x="105495" y="2301734"/>
                </a:cubicBezTo>
                <a:cubicBezTo>
                  <a:pt x="105495" y="1601433"/>
                  <a:pt x="105495" y="901133"/>
                  <a:pt x="105785" y="200832"/>
                </a:cubicBezTo>
                <a:cubicBezTo>
                  <a:pt x="105785" y="121312"/>
                  <a:pt x="145255" y="63558"/>
                  <a:pt x="211715" y="22637"/>
                </a:cubicBezTo>
                <a:cubicBezTo>
                  <a:pt x="239576" y="5514"/>
                  <a:pt x="270630" y="0"/>
                  <a:pt x="302844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5747657" y="3046785"/>
            <a:ext cx="383368" cy="19321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6079394" y="2878808"/>
            <a:ext cx="1752899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eriod"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REINDIRIZZAMENTO UTENTE</a:t>
            </a:r>
            <a:endParaRPr/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AutoNum type="arabicPeriod"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MULTA PER L’OCCUPANTE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" name="Google Shape;120;p2"/>
          <p:cNvGrpSpPr/>
          <p:nvPr/>
        </p:nvGrpSpPr>
        <p:grpSpPr>
          <a:xfrm flipH="1">
            <a:off x="2955326" y="2989162"/>
            <a:ext cx="841139" cy="318795"/>
            <a:chOff x="8760955" y="-377720"/>
            <a:chExt cx="5693435" cy="2191516"/>
          </a:xfrm>
        </p:grpSpPr>
        <p:sp>
          <p:nvSpPr>
            <p:cNvPr id="121" name="Google Shape;121;p2"/>
            <p:cNvSpPr/>
            <p:nvPr/>
          </p:nvSpPr>
          <p:spPr>
            <a:xfrm>
              <a:off x="8760955" y="-377720"/>
              <a:ext cx="5693435" cy="2191516"/>
            </a:xfrm>
            <a:custGeom>
              <a:rect b="b" l="l" r="r" t="t"/>
              <a:pathLst>
                <a:path extrusionOk="0" h="2191516" w="5693435">
                  <a:moveTo>
                    <a:pt x="4600718" y="1294928"/>
                  </a:moveTo>
                  <a:cubicBezTo>
                    <a:pt x="4848304" y="1294928"/>
                    <a:pt x="5049011" y="1495636"/>
                    <a:pt x="5049011" y="1743222"/>
                  </a:cubicBezTo>
                  <a:cubicBezTo>
                    <a:pt x="5049011" y="1990808"/>
                    <a:pt x="4848304" y="2191516"/>
                    <a:pt x="4600718" y="2191516"/>
                  </a:cubicBezTo>
                  <a:cubicBezTo>
                    <a:pt x="4353132" y="2191516"/>
                    <a:pt x="4152424" y="1990808"/>
                    <a:pt x="4152424" y="1743222"/>
                  </a:cubicBezTo>
                  <a:cubicBezTo>
                    <a:pt x="4152424" y="1495636"/>
                    <a:pt x="4353132" y="1294928"/>
                    <a:pt x="4600718" y="1294928"/>
                  </a:cubicBezTo>
                  <a:close/>
                  <a:moveTo>
                    <a:pt x="1056397" y="1285588"/>
                  </a:moveTo>
                  <a:cubicBezTo>
                    <a:pt x="1299223" y="1285588"/>
                    <a:pt x="1500018" y="1486384"/>
                    <a:pt x="1504690" y="1733882"/>
                  </a:cubicBezTo>
                  <a:cubicBezTo>
                    <a:pt x="1504690" y="1733882"/>
                    <a:pt x="1504690" y="1738549"/>
                    <a:pt x="1504690" y="1743221"/>
                  </a:cubicBezTo>
                  <a:cubicBezTo>
                    <a:pt x="1495351" y="1981375"/>
                    <a:pt x="1299223" y="2177503"/>
                    <a:pt x="1056397" y="2177503"/>
                  </a:cubicBezTo>
                  <a:cubicBezTo>
                    <a:pt x="813571" y="2177503"/>
                    <a:pt x="612770" y="1986047"/>
                    <a:pt x="608103" y="1743221"/>
                  </a:cubicBezTo>
                  <a:cubicBezTo>
                    <a:pt x="608103" y="1743221"/>
                    <a:pt x="608103" y="1738549"/>
                    <a:pt x="608103" y="1733882"/>
                  </a:cubicBezTo>
                  <a:cubicBezTo>
                    <a:pt x="608103" y="1486384"/>
                    <a:pt x="808899" y="1285588"/>
                    <a:pt x="1056397" y="1285588"/>
                  </a:cubicBezTo>
                  <a:close/>
                  <a:moveTo>
                    <a:pt x="3178968" y="1"/>
                  </a:moveTo>
                  <a:cubicBezTo>
                    <a:pt x="3937179" y="-192"/>
                    <a:pt x="4547016" y="37604"/>
                    <a:pt x="5020993" y="454377"/>
                  </a:cubicBezTo>
                  <a:cubicBezTo>
                    <a:pt x="5049012" y="477728"/>
                    <a:pt x="5086370" y="491735"/>
                    <a:pt x="5123727" y="491735"/>
                  </a:cubicBezTo>
                  <a:lnTo>
                    <a:pt x="5459948" y="491735"/>
                  </a:lnTo>
                  <a:cubicBezTo>
                    <a:pt x="5501978" y="491735"/>
                    <a:pt x="5534663" y="524425"/>
                    <a:pt x="5534663" y="566450"/>
                  </a:cubicBezTo>
                  <a:lnTo>
                    <a:pt x="5534663" y="1038095"/>
                  </a:lnTo>
                  <a:cubicBezTo>
                    <a:pt x="5618719" y="1038095"/>
                    <a:pt x="5688767" y="1103471"/>
                    <a:pt x="5693435" y="1178187"/>
                  </a:cubicBezTo>
                  <a:lnTo>
                    <a:pt x="5693435" y="1579784"/>
                  </a:lnTo>
                  <a:lnTo>
                    <a:pt x="5315189" y="1738554"/>
                  </a:lnTo>
                  <a:lnTo>
                    <a:pt x="5081703" y="1738554"/>
                  </a:lnTo>
                  <a:cubicBezTo>
                    <a:pt x="5081703" y="1477050"/>
                    <a:pt x="4871563" y="1266909"/>
                    <a:pt x="4610057" y="1266909"/>
                  </a:cubicBezTo>
                  <a:cubicBezTo>
                    <a:pt x="4348553" y="1266909"/>
                    <a:pt x="4138413" y="1477050"/>
                    <a:pt x="4138413" y="1738554"/>
                  </a:cubicBezTo>
                  <a:lnTo>
                    <a:pt x="1532709" y="1738554"/>
                  </a:lnTo>
                  <a:cubicBezTo>
                    <a:pt x="1532709" y="1738554"/>
                    <a:pt x="1532709" y="1733882"/>
                    <a:pt x="1532709" y="1729215"/>
                  </a:cubicBezTo>
                  <a:cubicBezTo>
                    <a:pt x="1532709" y="1467710"/>
                    <a:pt x="1322569" y="1257570"/>
                    <a:pt x="1061064" y="1257570"/>
                  </a:cubicBezTo>
                  <a:cubicBezTo>
                    <a:pt x="799559" y="1257570"/>
                    <a:pt x="589419" y="1467710"/>
                    <a:pt x="589419" y="1729215"/>
                  </a:cubicBezTo>
                  <a:cubicBezTo>
                    <a:pt x="589419" y="1729215"/>
                    <a:pt x="589419" y="1733882"/>
                    <a:pt x="589419" y="1738554"/>
                  </a:cubicBezTo>
                  <a:lnTo>
                    <a:pt x="150470" y="1738554"/>
                  </a:lnTo>
                  <a:cubicBezTo>
                    <a:pt x="71082" y="1738554"/>
                    <a:pt x="1038" y="1673178"/>
                    <a:pt x="1038" y="1593790"/>
                  </a:cubicBezTo>
                  <a:lnTo>
                    <a:pt x="1038" y="1182854"/>
                  </a:lnTo>
                  <a:cubicBezTo>
                    <a:pt x="1038" y="1182854"/>
                    <a:pt x="-36319" y="986726"/>
                    <a:pt x="337259" y="888664"/>
                  </a:cubicBezTo>
                  <a:cubicBezTo>
                    <a:pt x="608103" y="818616"/>
                    <a:pt x="1061064" y="729893"/>
                    <a:pt x="1327241" y="659845"/>
                  </a:cubicBezTo>
                  <a:cubicBezTo>
                    <a:pt x="1439315" y="631827"/>
                    <a:pt x="1476667" y="575790"/>
                    <a:pt x="1537377" y="524425"/>
                  </a:cubicBezTo>
                  <a:cubicBezTo>
                    <a:pt x="1714826" y="370322"/>
                    <a:pt x="2242508" y="6083"/>
                    <a:pt x="2844900" y="1416"/>
                  </a:cubicBezTo>
                  <a:cubicBezTo>
                    <a:pt x="2959308" y="832"/>
                    <a:pt x="3070652" y="29"/>
                    <a:pt x="3178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8804018" y="-238642"/>
              <a:ext cx="5435563" cy="1820108"/>
            </a:xfrm>
            <a:custGeom>
              <a:rect b="b" l="l" r="r" t="t"/>
              <a:pathLst>
                <a:path extrusionOk="0" h="1820108" w="5435563">
                  <a:moveTo>
                    <a:pt x="4557655" y="1529428"/>
                  </a:moveTo>
                  <a:cubicBezTo>
                    <a:pt x="4513811" y="1529428"/>
                    <a:pt x="4478272" y="1564972"/>
                    <a:pt x="4478272" y="1608811"/>
                  </a:cubicBezTo>
                  <a:cubicBezTo>
                    <a:pt x="4478272" y="1652655"/>
                    <a:pt x="4513816" y="1688199"/>
                    <a:pt x="4557655" y="1688199"/>
                  </a:cubicBezTo>
                  <a:cubicBezTo>
                    <a:pt x="4601499" y="1688199"/>
                    <a:pt x="4637043" y="1652655"/>
                    <a:pt x="4637043" y="1608811"/>
                  </a:cubicBezTo>
                  <a:cubicBezTo>
                    <a:pt x="4637043" y="1564972"/>
                    <a:pt x="4601499" y="1529428"/>
                    <a:pt x="4557655" y="1529428"/>
                  </a:cubicBezTo>
                  <a:close/>
                  <a:moveTo>
                    <a:pt x="1020344" y="1519142"/>
                  </a:moveTo>
                  <a:cubicBezTo>
                    <a:pt x="976500" y="1519142"/>
                    <a:pt x="940961" y="1554686"/>
                    <a:pt x="940961" y="1598525"/>
                  </a:cubicBezTo>
                  <a:cubicBezTo>
                    <a:pt x="940961" y="1642369"/>
                    <a:pt x="976505" y="1677913"/>
                    <a:pt x="1020344" y="1677913"/>
                  </a:cubicBezTo>
                  <a:cubicBezTo>
                    <a:pt x="1064188" y="1677913"/>
                    <a:pt x="1099732" y="1642369"/>
                    <a:pt x="1099732" y="1598525"/>
                  </a:cubicBezTo>
                  <a:cubicBezTo>
                    <a:pt x="1099732" y="1554686"/>
                    <a:pt x="1064188" y="1519142"/>
                    <a:pt x="1020344" y="1519142"/>
                  </a:cubicBezTo>
                  <a:close/>
                  <a:moveTo>
                    <a:pt x="4559013" y="1390497"/>
                  </a:moveTo>
                  <a:cubicBezTo>
                    <a:pt x="4613987" y="1390497"/>
                    <a:pt x="4668962" y="1411469"/>
                    <a:pt x="4710906" y="1453414"/>
                  </a:cubicBezTo>
                  <a:cubicBezTo>
                    <a:pt x="4794789" y="1537297"/>
                    <a:pt x="4794789" y="1673305"/>
                    <a:pt x="4710906" y="1757194"/>
                  </a:cubicBezTo>
                  <a:cubicBezTo>
                    <a:pt x="4627017" y="1841077"/>
                    <a:pt x="4491009" y="1841082"/>
                    <a:pt x="4407121" y="1757194"/>
                  </a:cubicBezTo>
                  <a:cubicBezTo>
                    <a:pt x="4323237" y="1673305"/>
                    <a:pt x="4323237" y="1537302"/>
                    <a:pt x="4407121" y="1453414"/>
                  </a:cubicBezTo>
                  <a:cubicBezTo>
                    <a:pt x="4449065" y="1411469"/>
                    <a:pt x="4504039" y="1390497"/>
                    <a:pt x="4559013" y="1390497"/>
                  </a:cubicBezTo>
                  <a:close/>
                  <a:moveTo>
                    <a:pt x="1011256" y="1374632"/>
                  </a:moveTo>
                  <a:cubicBezTo>
                    <a:pt x="1066229" y="1374632"/>
                    <a:pt x="1121203" y="1395604"/>
                    <a:pt x="1163148" y="1437549"/>
                  </a:cubicBezTo>
                  <a:cubicBezTo>
                    <a:pt x="1247031" y="1521432"/>
                    <a:pt x="1247031" y="1657440"/>
                    <a:pt x="1163148" y="1741329"/>
                  </a:cubicBezTo>
                  <a:cubicBezTo>
                    <a:pt x="1079259" y="1825212"/>
                    <a:pt x="943251" y="1825217"/>
                    <a:pt x="859363" y="1741329"/>
                  </a:cubicBezTo>
                  <a:cubicBezTo>
                    <a:pt x="775479" y="1657440"/>
                    <a:pt x="775479" y="1521432"/>
                    <a:pt x="859367" y="1437549"/>
                  </a:cubicBezTo>
                  <a:cubicBezTo>
                    <a:pt x="901309" y="1395604"/>
                    <a:pt x="956282" y="1374632"/>
                    <a:pt x="1011256" y="1374632"/>
                  </a:cubicBezTo>
                  <a:close/>
                  <a:moveTo>
                    <a:pt x="0" y="983067"/>
                  </a:moveTo>
                  <a:cubicBezTo>
                    <a:pt x="9339" y="983067"/>
                    <a:pt x="373578" y="983067"/>
                    <a:pt x="373578" y="983067"/>
                  </a:cubicBezTo>
                  <a:cubicBezTo>
                    <a:pt x="410936" y="983067"/>
                    <a:pt x="424947" y="1043776"/>
                    <a:pt x="401596" y="1081134"/>
                  </a:cubicBezTo>
                  <a:lnTo>
                    <a:pt x="331553" y="1179195"/>
                  </a:lnTo>
                  <a:cubicBezTo>
                    <a:pt x="322209" y="1193207"/>
                    <a:pt x="312869" y="1197874"/>
                    <a:pt x="303535" y="1197874"/>
                  </a:cubicBezTo>
                  <a:lnTo>
                    <a:pt x="56037" y="1197874"/>
                  </a:lnTo>
                  <a:cubicBezTo>
                    <a:pt x="23351" y="1197874"/>
                    <a:pt x="0" y="1174528"/>
                    <a:pt x="0" y="1141838"/>
                  </a:cubicBezTo>
                  <a:cubicBezTo>
                    <a:pt x="0" y="1081134"/>
                    <a:pt x="0" y="1015758"/>
                    <a:pt x="0" y="983067"/>
                  </a:cubicBezTo>
                  <a:close/>
                  <a:moveTo>
                    <a:pt x="2993298" y="707556"/>
                  </a:moveTo>
                  <a:cubicBezTo>
                    <a:pt x="3007305" y="707556"/>
                    <a:pt x="3021316" y="712228"/>
                    <a:pt x="3021316" y="716896"/>
                  </a:cubicBezTo>
                  <a:lnTo>
                    <a:pt x="3021316" y="1323961"/>
                  </a:lnTo>
                  <a:cubicBezTo>
                    <a:pt x="3016649" y="1328628"/>
                    <a:pt x="3007305" y="1333300"/>
                    <a:pt x="2993298" y="1333300"/>
                  </a:cubicBezTo>
                  <a:cubicBezTo>
                    <a:pt x="2979287" y="1333300"/>
                    <a:pt x="2965280" y="1328628"/>
                    <a:pt x="2965280" y="1323961"/>
                  </a:cubicBezTo>
                  <a:lnTo>
                    <a:pt x="2965280" y="716896"/>
                  </a:lnTo>
                  <a:cubicBezTo>
                    <a:pt x="2965280" y="712228"/>
                    <a:pt x="2979287" y="707556"/>
                    <a:pt x="2993298" y="707556"/>
                  </a:cubicBezTo>
                  <a:close/>
                  <a:moveTo>
                    <a:pt x="5390616" y="549368"/>
                  </a:moveTo>
                  <a:cubicBezTo>
                    <a:pt x="5415716" y="554621"/>
                    <a:pt x="5435563" y="572132"/>
                    <a:pt x="5435563" y="600150"/>
                  </a:cubicBezTo>
                  <a:lnTo>
                    <a:pt x="5435563" y="796279"/>
                  </a:lnTo>
                  <a:cubicBezTo>
                    <a:pt x="5435563" y="852315"/>
                    <a:pt x="5407545" y="903685"/>
                    <a:pt x="5346836" y="899013"/>
                  </a:cubicBezTo>
                  <a:lnTo>
                    <a:pt x="5230096" y="899013"/>
                  </a:lnTo>
                  <a:cubicBezTo>
                    <a:pt x="5178731" y="899013"/>
                    <a:pt x="5146041" y="852315"/>
                    <a:pt x="5164720" y="805618"/>
                  </a:cubicBezTo>
                  <a:cubicBezTo>
                    <a:pt x="5197410" y="721563"/>
                    <a:pt x="5230096" y="646847"/>
                    <a:pt x="5314151" y="572132"/>
                  </a:cubicBezTo>
                  <a:cubicBezTo>
                    <a:pt x="5335164" y="551119"/>
                    <a:pt x="5365517" y="544114"/>
                    <a:pt x="5390616" y="549368"/>
                  </a:cubicBezTo>
                  <a:close/>
                  <a:moveTo>
                    <a:pt x="1900577" y="253987"/>
                  </a:moveTo>
                  <a:lnTo>
                    <a:pt x="1900577" y="497421"/>
                  </a:lnTo>
                  <a:lnTo>
                    <a:pt x="1653084" y="497421"/>
                  </a:lnTo>
                  <a:cubicBezTo>
                    <a:pt x="1611054" y="497421"/>
                    <a:pt x="1653084" y="418033"/>
                    <a:pt x="1676430" y="399354"/>
                  </a:cubicBezTo>
                  <a:cubicBezTo>
                    <a:pt x="1733635" y="359662"/>
                    <a:pt x="1796385" y="315591"/>
                    <a:pt x="1866942" y="271813"/>
                  </a:cubicBezTo>
                  <a:close/>
                  <a:moveTo>
                    <a:pt x="4277471" y="112580"/>
                  </a:moveTo>
                  <a:lnTo>
                    <a:pt x="4424716" y="157006"/>
                  </a:lnTo>
                  <a:cubicBezTo>
                    <a:pt x="4535896" y="197446"/>
                    <a:pt x="4631639" y="247882"/>
                    <a:pt x="4702414" y="310632"/>
                  </a:cubicBezTo>
                  <a:cubicBezTo>
                    <a:pt x="4795809" y="394687"/>
                    <a:pt x="4791142" y="497421"/>
                    <a:pt x="4735105" y="497421"/>
                  </a:cubicBezTo>
                  <a:lnTo>
                    <a:pt x="4277471" y="497421"/>
                  </a:lnTo>
                  <a:close/>
                  <a:moveTo>
                    <a:pt x="2965280" y="3576"/>
                  </a:moveTo>
                  <a:lnTo>
                    <a:pt x="2965280" y="497421"/>
                  </a:lnTo>
                  <a:lnTo>
                    <a:pt x="1956613" y="497421"/>
                  </a:lnTo>
                  <a:lnTo>
                    <a:pt x="1956613" y="224290"/>
                  </a:lnTo>
                  <a:lnTo>
                    <a:pt x="2104296" y="146023"/>
                  </a:lnTo>
                  <a:cubicBezTo>
                    <a:pt x="2281163" y="68973"/>
                    <a:pt x="2498305" y="11769"/>
                    <a:pt x="2773819" y="11769"/>
                  </a:cubicBezTo>
                  <a:cubicBezTo>
                    <a:pt x="2773819" y="11769"/>
                    <a:pt x="2825697" y="8157"/>
                    <a:pt x="2912984" y="4936"/>
                  </a:cubicBezTo>
                  <a:close/>
                  <a:moveTo>
                    <a:pt x="3264605" y="441"/>
                  </a:moveTo>
                  <a:cubicBezTo>
                    <a:pt x="3500668" y="3041"/>
                    <a:pt x="3789345" y="17839"/>
                    <a:pt x="4054394" y="63362"/>
                  </a:cubicBezTo>
                  <a:lnTo>
                    <a:pt x="4221435" y="98119"/>
                  </a:lnTo>
                  <a:lnTo>
                    <a:pt x="4221435" y="497421"/>
                  </a:lnTo>
                  <a:lnTo>
                    <a:pt x="3021316" y="497421"/>
                  </a:lnTo>
                  <a:lnTo>
                    <a:pt x="3021316" y="2120"/>
                  </a:lnTo>
                  <a:lnTo>
                    <a:pt x="3068413" y="895"/>
                  </a:lnTo>
                  <a:cubicBezTo>
                    <a:pt x="3127703" y="-20"/>
                    <a:pt x="3193786" y="-338"/>
                    <a:pt x="3264605" y="44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3" name="Google Shape;12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2347" y="2274744"/>
            <a:ext cx="697185" cy="23395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"/>
          <p:cNvSpPr txBox="1"/>
          <p:nvPr/>
        </p:nvSpPr>
        <p:spPr>
          <a:xfrm>
            <a:off x="6801363" y="2248840"/>
            <a:ext cx="10452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booker</a:t>
            </a:r>
            <a:endParaRPr/>
          </a:p>
        </p:txBody>
      </p:sp>
      <p:grpSp>
        <p:nvGrpSpPr>
          <p:cNvPr id="125" name="Google Shape;125;p2"/>
          <p:cNvGrpSpPr/>
          <p:nvPr/>
        </p:nvGrpSpPr>
        <p:grpSpPr>
          <a:xfrm flipH="1">
            <a:off x="5986700" y="1916963"/>
            <a:ext cx="645575" cy="244468"/>
            <a:chOff x="8760955" y="-377720"/>
            <a:chExt cx="5693435" cy="2191516"/>
          </a:xfrm>
        </p:grpSpPr>
        <p:sp>
          <p:nvSpPr>
            <p:cNvPr id="126" name="Google Shape;126;p2"/>
            <p:cNvSpPr/>
            <p:nvPr/>
          </p:nvSpPr>
          <p:spPr>
            <a:xfrm>
              <a:off x="8760955" y="-377720"/>
              <a:ext cx="5693435" cy="2191516"/>
            </a:xfrm>
            <a:custGeom>
              <a:rect b="b" l="l" r="r" t="t"/>
              <a:pathLst>
                <a:path extrusionOk="0" h="2191516" w="5693435">
                  <a:moveTo>
                    <a:pt x="4600718" y="1294928"/>
                  </a:moveTo>
                  <a:cubicBezTo>
                    <a:pt x="4848304" y="1294928"/>
                    <a:pt x="5049011" y="1495636"/>
                    <a:pt x="5049011" y="1743222"/>
                  </a:cubicBezTo>
                  <a:cubicBezTo>
                    <a:pt x="5049011" y="1990808"/>
                    <a:pt x="4848304" y="2191516"/>
                    <a:pt x="4600718" y="2191516"/>
                  </a:cubicBezTo>
                  <a:cubicBezTo>
                    <a:pt x="4353132" y="2191516"/>
                    <a:pt x="4152424" y="1990808"/>
                    <a:pt x="4152424" y="1743222"/>
                  </a:cubicBezTo>
                  <a:cubicBezTo>
                    <a:pt x="4152424" y="1495636"/>
                    <a:pt x="4353132" y="1294928"/>
                    <a:pt x="4600718" y="1294928"/>
                  </a:cubicBezTo>
                  <a:close/>
                  <a:moveTo>
                    <a:pt x="1056397" y="1285588"/>
                  </a:moveTo>
                  <a:cubicBezTo>
                    <a:pt x="1299223" y="1285588"/>
                    <a:pt x="1500018" y="1486384"/>
                    <a:pt x="1504690" y="1733882"/>
                  </a:cubicBezTo>
                  <a:cubicBezTo>
                    <a:pt x="1504690" y="1733882"/>
                    <a:pt x="1504690" y="1738549"/>
                    <a:pt x="1504690" y="1743221"/>
                  </a:cubicBezTo>
                  <a:cubicBezTo>
                    <a:pt x="1495351" y="1981375"/>
                    <a:pt x="1299223" y="2177503"/>
                    <a:pt x="1056397" y="2177503"/>
                  </a:cubicBezTo>
                  <a:cubicBezTo>
                    <a:pt x="813571" y="2177503"/>
                    <a:pt x="612770" y="1986047"/>
                    <a:pt x="608103" y="1743221"/>
                  </a:cubicBezTo>
                  <a:cubicBezTo>
                    <a:pt x="608103" y="1743221"/>
                    <a:pt x="608103" y="1738549"/>
                    <a:pt x="608103" y="1733882"/>
                  </a:cubicBezTo>
                  <a:cubicBezTo>
                    <a:pt x="608103" y="1486384"/>
                    <a:pt x="808899" y="1285588"/>
                    <a:pt x="1056397" y="1285588"/>
                  </a:cubicBezTo>
                  <a:close/>
                  <a:moveTo>
                    <a:pt x="3178968" y="1"/>
                  </a:moveTo>
                  <a:cubicBezTo>
                    <a:pt x="3937179" y="-192"/>
                    <a:pt x="4547016" y="37604"/>
                    <a:pt x="5020993" y="454377"/>
                  </a:cubicBezTo>
                  <a:cubicBezTo>
                    <a:pt x="5049012" y="477728"/>
                    <a:pt x="5086370" y="491735"/>
                    <a:pt x="5123727" y="491735"/>
                  </a:cubicBezTo>
                  <a:lnTo>
                    <a:pt x="5459948" y="491735"/>
                  </a:lnTo>
                  <a:cubicBezTo>
                    <a:pt x="5501978" y="491735"/>
                    <a:pt x="5534663" y="524425"/>
                    <a:pt x="5534663" y="566450"/>
                  </a:cubicBezTo>
                  <a:lnTo>
                    <a:pt x="5534663" y="1038095"/>
                  </a:lnTo>
                  <a:cubicBezTo>
                    <a:pt x="5618719" y="1038095"/>
                    <a:pt x="5688767" y="1103471"/>
                    <a:pt x="5693435" y="1178187"/>
                  </a:cubicBezTo>
                  <a:lnTo>
                    <a:pt x="5693435" y="1579784"/>
                  </a:lnTo>
                  <a:lnTo>
                    <a:pt x="5315189" y="1738554"/>
                  </a:lnTo>
                  <a:lnTo>
                    <a:pt x="5081703" y="1738554"/>
                  </a:lnTo>
                  <a:cubicBezTo>
                    <a:pt x="5081703" y="1477050"/>
                    <a:pt x="4871563" y="1266909"/>
                    <a:pt x="4610057" y="1266909"/>
                  </a:cubicBezTo>
                  <a:cubicBezTo>
                    <a:pt x="4348553" y="1266909"/>
                    <a:pt x="4138413" y="1477050"/>
                    <a:pt x="4138413" y="1738554"/>
                  </a:cubicBezTo>
                  <a:lnTo>
                    <a:pt x="1532709" y="1738554"/>
                  </a:lnTo>
                  <a:cubicBezTo>
                    <a:pt x="1532709" y="1738554"/>
                    <a:pt x="1532709" y="1733882"/>
                    <a:pt x="1532709" y="1729215"/>
                  </a:cubicBezTo>
                  <a:cubicBezTo>
                    <a:pt x="1532709" y="1467710"/>
                    <a:pt x="1322569" y="1257570"/>
                    <a:pt x="1061064" y="1257570"/>
                  </a:cubicBezTo>
                  <a:cubicBezTo>
                    <a:pt x="799559" y="1257570"/>
                    <a:pt x="589419" y="1467710"/>
                    <a:pt x="589419" y="1729215"/>
                  </a:cubicBezTo>
                  <a:cubicBezTo>
                    <a:pt x="589419" y="1729215"/>
                    <a:pt x="589419" y="1733882"/>
                    <a:pt x="589419" y="1738554"/>
                  </a:cubicBezTo>
                  <a:lnTo>
                    <a:pt x="150470" y="1738554"/>
                  </a:lnTo>
                  <a:cubicBezTo>
                    <a:pt x="71082" y="1738554"/>
                    <a:pt x="1038" y="1673178"/>
                    <a:pt x="1038" y="1593790"/>
                  </a:cubicBezTo>
                  <a:lnTo>
                    <a:pt x="1038" y="1182854"/>
                  </a:lnTo>
                  <a:cubicBezTo>
                    <a:pt x="1038" y="1182854"/>
                    <a:pt x="-36319" y="986726"/>
                    <a:pt x="337259" y="888664"/>
                  </a:cubicBezTo>
                  <a:cubicBezTo>
                    <a:pt x="608103" y="818616"/>
                    <a:pt x="1061064" y="729893"/>
                    <a:pt x="1327241" y="659845"/>
                  </a:cubicBezTo>
                  <a:cubicBezTo>
                    <a:pt x="1439315" y="631827"/>
                    <a:pt x="1476667" y="575790"/>
                    <a:pt x="1537377" y="524425"/>
                  </a:cubicBezTo>
                  <a:cubicBezTo>
                    <a:pt x="1714826" y="370322"/>
                    <a:pt x="2242508" y="6083"/>
                    <a:pt x="2844900" y="1416"/>
                  </a:cubicBezTo>
                  <a:cubicBezTo>
                    <a:pt x="2959308" y="832"/>
                    <a:pt x="3070652" y="29"/>
                    <a:pt x="3178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8804018" y="-238642"/>
              <a:ext cx="5435563" cy="1820108"/>
            </a:xfrm>
            <a:custGeom>
              <a:rect b="b" l="l" r="r" t="t"/>
              <a:pathLst>
                <a:path extrusionOk="0" h="1820108" w="5435563">
                  <a:moveTo>
                    <a:pt x="4557655" y="1529428"/>
                  </a:moveTo>
                  <a:cubicBezTo>
                    <a:pt x="4513811" y="1529428"/>
                    <a:pt x="4478272" y="1564972"/>
                    <a:pt x="4478272" y="1608811"/>
                  </a:cubicBezTo>
                  <a:cubicBezTo>
                    <a:pt x="4478272" y="1652655"/>
                    <a:pt x="4513816" y="1688199"/>
                    <a:pt x="4557655" y="1688199"/>
                  </a:cubicBezTo>
                  <a:cubicBezTo>
                    <a:pt x="4601499" y="1688199"/>
                    <a:pt x="4637043" y="1652655"/>
                    <a:pt x="4637043" y="1608811"/>
                  </a:cubicBezTo>
                  <a:cubicBezTo>
                    <a:pt x="4637043" y="1564972"/>
                    <a:pt x="4601499" y="1529428"/>
                    <a:pt x="4557655" y="1529428"/>
                  </a:cubicBezTo>
                  <a:close/>
                  <a:moveTo>
                    <a:pt x="1020344" y="1519142"/>
                  </a:moveTo>
                  <a:cubicBezTo>
                    <a:pt x="976500" y="1519142"/>
                    <a:pt x="940961" y="1554686"/>
                    <a:pt x="940961" y="1598525"/>
                  </a:cubicBezTo>
                  <a:cubicBezTo>
                    <a:pt x="940961" y="1642369"/>
                    <a:pt x="976505" y="1677913"/>
                    <a:pt x="1020344" y="1677913"/>
                  </a:cubicBezTo>
                  <a:cubicBezTo>
                    <a:pt x="1064188" y="1677913"/>
                    <a:pt x="1099732" y="1642369"/>
                    <a:pt x="1099732" y="1598525"/>
                  </a:cubicBezTo>
                  <a:cubicBezTo>
                    <a:pt x="1099732" y="1554686"/>
                    <a:pt x="1064188" y="1519142"/>
                    <a:pt x="1020344" y="1519142"/>
                  </a:cubicBezTo>
                  <a:close/>
                  <a:moveTo>
                    <a:pt x="4559013" y="1390497"/>
                  </a:moveTo>
                  <a:cubicBezTo>
                    <a:pt x="4613987" y="1390497"/>
                    <a:pt x="4668962" y="1411469"/>
                    <a:pt x="4710906" y="1453414"/>
                  </a:cubicBezTo>
                  <a:cubicBezTo>
                    <a:pt x="4794789" y="1537297"/>
                    <a:pt x="4794789" y="1673305"/>
                    <a:pt x="4710906" y="1757194"/>
                  </a:cubicBezTo>
                  <a:cubicBezTo>
                    <a:pt x="4627017" y="1841077"/>
                    <a:pt x="4491009" y="1841082"/>
                    <a:pt x="4407121" y="1757194"/>
                  </a:cubicBezTo>
                  <a:cubicBezTo>
                    <a:pt x="4323237" y="1673305"/>
                    <a:pt x="4323237" y="1537302"/>
                    <a:pt x="4407121" y="1453414"/>
                  </a:cubicBezTo>
                  <a:cubicBezTo>
                    <a:pt x="4449065" y="1411469"/>
                    <a:pt x="4504039" y="1390497"/>
                    <a:pt x="4559013" y="1390497"/>
                  </a:cubicBezTo>
                  <a:close/>
                  <a:moveTo>
                    <a:pt x="1011256" y="1374632"/>
                  </a:moveTo>
                  <a:cubicBezTo>
                    <a:pt x="1066229" y="1374632"/>
                    <a:pt x="1121203" y="1395604"/>
                    <a:pt x="1163148" y="1437549"/>
                  </a:cubicBezTo>
                  <a:cubicBezTo>
                    <a:pt x="1247031" y="1521432"/>
                    <a:pt x="1247031" y="1657440"/>
                    <a:pt x="1163148" y="1741329"/>
                  </a:cubicBezTo>
                  <a:cubicBezTo>
                    <a:pt x="1079259" y="1825212"/>
                    <a:pt x="943251" y="1825217"/>
                    <a:pt x="859363" y="1741329"/>
                  </a:cubicBezTo>
                  <a:cubicBezTo>
                    <a:pt x="775479" y="1657440"/>
                    <a:pt x="775479" y="1521432"/>
                    <a:pt x="859367" y="1437549"/>
                  </a:cubicBezTo>
                  <a:cubicBezTo>
                    <a:pt x="901309" y="1395604"/>
                    <a:pt x="956282" y="1374632"/>
                    <a:pt x="1011256" y="1374632"/>
                  </a:cubicBezTo>
                  <a:close/>
                  <a:moveTo>
                    <a:pt x="0" y="983067"/>
                  </a:moveTo>
                  <a:cubicBezTo>
                    <a:pt x="9339" y="983067"/>
                    <a:pt x="373578" y="983067"/>
                    <a:pt x="373578" y="983067"/>
                  </a:cubicBezTo>
                  <a:cubicBezTo>
                    <a:pt x="410936" y="983067"/>
                    <a:pt x="424947" y="1043776"/>
                    <a:pt x="401596" y="1081134"/>
                  </a:cubicBezTo>
                  <a:lnTo>
                    <a:pt x="331553" y="1179195"/>
                  </a:lnTo>
                  <a:cubicBezTo>
                    <a:pt x="322209" y="1193207"/>
                    <a:pt x="312869" y="1197874"/>
                    <a:pt x="303535" y="1197874"/>
                  </a:cubicBezTo>
                  <a:lnTo>
                    <a:pt x="56037" y="1197874"/>
                  </a:lnTo>
                  <a:cubicBezTo>
                    <a:pt x="23351" y="1197874"/>
                    <a:pt x="0" y="1174528"/>
                    <a:pt x="0" y="1141838"/>
                  </a:cubicBezTo>
                  <a:cubicBezTo>
                    <a:pt x="0" y="1081134"/>
                    <a:pt x="0" y="1015758"/>
                    <a:pt x="0" y="983067"/>
                  </a:cubicBezTo>
                  <a:close/>
                  <a:moveTo>
                    <a:pt x="2993298" y="707556"/>
                  </a:moveTo>
                  <a:cubicBezTo>
                    <a:pt x="3007305" y="707556"/>
                    <a:pt x="3021316" y="712228"/>
                    <a:pt x="3021316" y="716896"/>
                  </a:cubicBezTo>
                  <a:lnTo>
                    <a:pt x="3021316" y="1323961"/>
                  </a:lnTo>
                  <a:cubicBezTo>
                    <a:pt x="3016649" y="1328628"/>
                    <a:pt x="3007305" y="1333300"/>
                    <a:pt x="2993298" y="1333300"/>
                  </a:cubicBezTo>
                  <a:cubicBezTo>
                    <a:pt x="2979287" y="1333300"/>
                    <a:pt x="2965280" y="1328628"/>
                    <a:pt x="2965280" y="1323961"/>
                  </a:cubicBezTo>
                  <a:lnTo>
                    <a:pt x="2965280" y="716896"/>
                  </a:lnTo>
                  <a:cubicBezTo>
                    <a:pt x="2965280" y="712228"/>
                    <a:pt x="2979287" y="707556"/>
                    <a:pt x="2993298" y="707556"/>
                  </a:cubicBezTo>
                  <a:close/>
                  <a:moveTo>
                    <a:pt x="5390616" y="549368"/>
                  </a:moveTo>
                  <a:cubicBezTo>
                    <a:pt x="5415716" y="554621"/>
                    <a:pt x="5435563" y="572132"/>
                    <a:pt x="5435563" y="600150"/>
                  </a:cubicBezTo>
                  <a:lnTo>
                    <a:pt x="5435563" y="796279"/>
                  </a:lnTo>
                  <a:cubicBezTo>
                    <a:pt x="5435563" y="852315"/>
                    <a:pt x="5407545" y="903685"/>
                    <a:pt x="5346836" y="899013"/>
                  </a:cubicBezTo>
                  <a:lnTo>
                    <a:pt x="5230096" y="899013"/>
                  </a:lnTo>
                  <a:cubicBezTo>
                    <a:pt x="5178731" y="899013"/>
                    <a:pt x="5146041" y="852315"/>
                    <a:pt x="5164720" y="805618"/>
                  </a:cubicBezTo>
                  <a:cubicBezTo>
                    <a:pt x="5197410" y="721563"/>
                    <a:pt x="5230096" y="646847"/>
                    <a:pt x="5314151" y="572132"/>
                  </a:cubicBezTo>
                  <a:cubicBezTo>
                    <a:pt x="5335164" y="551119"/>
                    <a:pt x="5365517" y="544114"/>
                    <a:pt x="5390616" y="549368"/>
                  </a:cubicBezTo>
                  <a:close/>
                  <a:moveTo>
                    <a:pt x="1900577" y="253987"/>
                  </a:moveTo>
                  <a:lnTo>
                    <a:pt x="1900577" y="497421"/>
                  </a:lnTo>
                  <a:lnTo>
                    <a:pt x="1653084" y="497421"/>
                  </a:lnTo>
                  <a:cubicBezTo>
                    <a:pt x="1611054" y="497421"/>
                    <a:pt x="1653084" y="418033"/>
                    <a:pt x="1676430" y="399354"/>
                  </a:cubicBezTo>
                  <a:cubicBezTo>
                    <a:pt x="1733635" y="359662"/>
                    <a:pt x="1796385" y="315591"/>
                    <a:pt x="1866942" y="271813"/>
                  </a:cubicBezTo>
                  <a:close/>
                  <a:moveTo>
                    <a:pt x="4277471" y="112580"/>
                  </a:moveTo>
                  <a:lnTo>
                    <a:pt x="4424716" y="157006"/>
                  </a:lnTo>
                  <a:cubicBezTo>
                    <a:pt x="4535896" y="197446"/>
                    <a:pt x="4631639" y="247882"/>
                    <a:pt x="4702414" y="310632"/>
                  </a:cubicBezTo>
                  <a:cubicBezTo>
                    <a:pt x="4795809" y="394687"/>
                    <a:pt x="4791142" y="497421"/>
                    <a:pt x="4735105" y="497421"/>
                  </a:cubicBezTo>
                  <a:lnTo>
                    <a:pt x="4277471" y="497421"/>
                  </a:lnTo>
                  <a:close/>
                  <a:moveTo>
                    <a:pt x="2965280" y="3576"/>
                  </a:moveTo>
                  <a:lnTo>
                    <a:pt x="2965280" y="497421"/>
                  </a:lnTo>
                  <a:lnTo>
                    <a:pt x="1956613" y="497421"/>
                  </a:lnTo>
                  <a:lnTo>
                    <a:pt x="1956613" y="224290"/>
                  </a:lnTo>
                  <a:lnTo>
                    <a:pt x="2104296" y="146023"/>
                  </a:lnTo>
                  <a:cubicBezTo>
                    <a:pt x="2281163" y="68973"/>
                    <a:pt x="2498305" y="11769"/>
                    <a:pt x="2773819" y="11769"/>
                  </a:cubicBezTo>
                  <a:cubicBezTo>
                    <a:pt x="2773819" y="11769"/>
                    <a:pt x="2825697" y="8157"/>
                    <a:pt x="2912984" y="4936"/>
                  </a:cubicBezTo>
                  <a:close/>
                  <a:moveTo>
                    <a:pt x="3264605" y="441"/>
                  </a:moveTo>
                  <a:cubicBezTo>
                    <a:pt x="3500668" y="3041"/>
                    <a:pt x="3789345" y="17839"/>
                    <a:pt x="4054394" y="63362"/>
                  </a:cubicBezTo>
                  <a:lnTo>
                    <a:pt x="4221435" y="98119"/>
                  </a:lnTo>
                  <a:lnTo>
                    <a:pt x="4221435" y="497421"/>
                  </a:lnTo>
                  <a:lnTo>
                    <a:pt x="3021316" y="497421"/>
                  </a:lnTo>
                  <a:lnTo>
                    <a:pt x="3021316" y="2120"/>
                  </a:lnTo>
                  <a:lnTo>
                    <a:pt x="3068413" y="895"/>
                  </a:lnTo>
                  <a:cubicBezTo>
                    <a:pt x="3127703" y="-20"/>
                    <a:pt x="3193786" y="-338"/>
                    <a:pt x="3264605" y="44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p2"/>
          <p:cNvSpPr txBox="1"/>
          <p:nvPr/>
        </p:nvSpPr>
        <p:spPr>
          <a:xfrm>
            <a:off x="6801363" y="1868238"/>
            <a:ext cx="10452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Booker</a:t>
            </a:r>
            <a:endParaRPr/>
          </a:p>
        </p:txBody>
      </p:sp>
      <p:sp>
        <p:nvSpPr>
          <p:cNvPr id="129" name="Google Shape;129;p2"/>
          <p:cNvSpPr/>
          <p:nvPr/>
        </p:nvSpPr>
        <p:spPr>
          <a:xfrm>
            <a:off x="5840169" y="1827061"/>
            <a:ext cx="2055641" cy="781688"/>
          </a:xfrm>
          <a:prstGeom prst="rect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2"/>
          <p:cNvGrpSpPr/>
          <p:nvPr/>
        </p:nvGrpSpPr>
        <p:grpSpPr>
          <a:xfrm flipH="1">
            <a:off x="2916506" y="2296225"/>
            <a:ext cx="840920" cy="318866"/>
            <a:chOff x="8760955" y="-377720"/>
            <a:chExt cx="5693435" cy="2191516"/>
          </a:xfrm>
        </p:grpSpPr>
        <p:sp>
          <p:nvSpPr>
            <p:cNvPr id="131" name="Google Shape;131;p2"/>
            <p:cNvSpPr/>
            <p:nvPr/>
          </p:nvSpPr>
          <p:spPr>
            <a:xfrm>
              <a:off x="8760955" y="-377720"/>
              <a:ext cx="5693435" cy="2191516"/>
            </a:xfrm>
            <a:custGeom>
              <a:rect b="b" l="l" r="r" t="t"/>
              <a:pathLst>
                <a:path extrusionOk="0" h="2191516" w="5693435">
                  <a:moveTo>
                    <a:pt x="4600718" y="1294928"/>
                  </a:moveTo>
                  <a:cubicBezTo>
                    <a:pt x="4848304" y="1294928"/>
                    <a:pt x="5049011" y="1495636"/>
                    <a:pt x="5049011" y="1743222"/>
                  </a:cubicBezTo>
                  <a:cubicBezTo>
                    <a:pt x="5049011" y="1990808"/>
                    <a:pt x="4848304" y="2191516"/>
                    <a:pt x="4600718" y="2191516"/>
                  </a:cubicBezTo>
                  <a:cubicBezTo>
                    <a:pt x="4353132" y="2191516"/>
                    <a:pt x="4152424" y="1990808"/>
                    <a:pt x="4152424" y="1743222"/>
                  </a:cubicBezTo>
                  <a:cubicBezTo>
                    <a:pt x="4152424" y="1495636"/>
                    <a:pt x="4353132" y="1294928"/>
                    <a:pt x="4600718" y="1294928"/>
                  </a:cubicBezTo>
                  <a:close/>
                  <a:moveTo>
                    <a:pt x="1056397" y="1285588"/>
                  </a:moveTo>
                  <a:cubicBezTo>
                    <a:pt x="1299223" y="1285588"/>
                    <a:pt x="1500018" y="1486384"/>
                    <a:pt x="1504690" y="1733882"/>
                  </a:cubicBezTo>
                  <a:cubicBezTo>
                    <a:pt x="1504690" y="1733882"/>
                    <a:pt x="1504690" y="1738549"/>
                    <a:pt x="1504690" y="1743221"/>
                  </a:cubicBezTo>
                  <a:cubicBezTo>
                    <a:pt x="1495351" y="1981375"/>
                    <a:pt x="1299223" y="2177503"/>
                    <a:pt x="1056397" y="2177503"/>
                  </a:cubicBezTo>
                  <a:cubicBezTo>
                    <a:pt x="813571" y="2177503"/>
                    <a:pt x="612770" y="1986047"/>
                    <a:pt x="608103" y="1743221"/>
                  </a:cubicBezTo>
                  <a:cubicBezTo>
                    <a:pt x="608103" y="1743221"/>
                    <a:pt x="608103" y="1738549"/>
                    <a:pt x="608103" y="1733882"/>
                  </a:cubicBezTo>
                  <a:cubicBezTo>
                    <a:pt x="608103" y="1486384"/>
                    <a:pt x="808899" y="1285588"/>
                    <a:pt x="1056397" y="1285588"/>
                  </a:cubicBezTo>
                  <a:close/>
                  <a:moveTo>
                    <a:pt x="3178968" y="1"/>
                  </a:moveTo>
                  <a:cubicBezTo>
                    <a:pt x="3937179" y="-192"/>
                    <a:pt x="4547016" y="37604"/>
                    <a:pt x="5020993" y="454377"/>
                  </a:cubicBezTo>
                  <a:cubicBezTo>
                    <a:pt x="5049012" y="477728"/>
                    <a:pt x="5086370" y="491735"/>
                    <a:pt x="5123727" y="491735"/>
                  </a:cubicBezTo>
                  <a:lnTo>
                    <a:pt x="5459948" y="491735"/>
                  </a:lnTo>
                  <a:cubicBezTo>
                    <a:pt x="5501978" y="491735"/>
                    <a:pt x="5534663" y="524425"/>
                    <a:pt x="5534663" y="566450"/>
                  </a:cubicBezTo>
                  <a:lnTo>
                    <a:pt x="5534663" y="1038095"/>
                  </a:lnTo>
                  <a:cubicBezTo>
                    <a:pt x="5618719" y="1038095"/>
                    <a:pt x="5688767" y="1103471"/>
                    <a:pt x="5693435" y="1178187"/>
                  </a:cubicBezTo>
                  <a:lnTo>
                    <a:pt x="5693435" y="1579784"/>
                  </a:lnTo>
                  <a:lnTo>
                    <a:pt x="5315189" y="1738554"/>
                  </a:lnTo>
                  <a:lnTo>
                    <a:pt x="5081703" y="1738554"/>
                  </a:lnTo>
                  <a:cubicBezTo>
                    <a:pt x="5081703" y="1477050"/>
                    <a:pt x="4871563" y="1266909"/>
                    <a:pt x="4610057" y="1266909"/>
                  </a:cubicBezTo>
                  <a:cubicBezTo>
                    <a:pt x="4348553" y="1266909"/>
                    <a:pt x="4138413" y="1477050"/>
                    <a:pt x="4138413" y="1738554"/>
                  </a:cubicBezTo>
                  <a:lnTo>
                    <a:pt x="1532709" y="1738554"/>
                  </a:lnTo>
                  <a:cubicBezTo>
                    <a:pt x="1532709" y="1738554"/>
                    <a:pt x="1532709" y="1733882"/>
                    <a:pt x="1532709" y="1729215"/>
                  </a:cubicBezTo>
                  <a:cubicBezTo>
                    <a:pt x="1532709" y="1467710"/>
                    <a:pt x="1322569" y="1257570"/>
                    <a:pt x="1061064" y="1257570"/>
                  </a:cubicBezTo>
                  <a:cubicBezTo>
                    <a:pt x="799559" y="1257570"/>
                    <a:pt x="589419" y="1467710"/>
                    <a:pt x="589419" y="1729215"/>
                  </a:cubicBezTo>
                  <a:cubicBezTo>
                    <a:pt x="589419" y="1729215"/>
                    <a:pt x="589419" y="1733882"/>
                    <a:pt x="589419" y="1738554"/>
                  </a:cubicBezTo>
                  <a:lnTo>
                    <a:pt x="150470" y="1738554"/>
                  </a:lnTo>
                  <a:cubicBezTo>
                    <a:pt x="71082" y="1738554"/>
                    <a:pt x="1038" y="1673178"/>
                    <a:pt x="1038" y="1593790"/>
                  </a:cubicBezTo>
                  <a:lnTo>
                    <a:pt x="1038" y="1182854"/>
                  </a:lnTo>
                  <a:cubicBezTo>
                    <a:pt x="1038" y="1182854"/>
                    <a:pt x="-36319" y="986726"/>
                    <a:pt x="337259" y="888664"/>
                  </a:cubicBezTo>
                  <a:cubicBezTo>
                    <a:pt x="608103" y="818616"/>
                    <a:pt x="1061064" y="729893"/>
                    <a:pt x="1327241" y="659845"/>
                  </a:cubicBezTo>
                  <a:cubicBezTo>
                    <a:pt x="1439315" y="631827"/>
                    <a:pt x="1476667" y="575790"/>
                    <a:pt x="1537377" y="524425"/>
                  </a:cubicBezTo>
                  <a:cubicBezTo>
                    <a:pt x="1714826" y="370322"/>
                    <a:pt x="2242508" y="6083"/>
                    <a:pt x="2844900" y="1416"/>
                  </a:cubicBezTo>
                  <a:cubicBezTo>
                    <a:pt x="2959308" y="832"/>
                    <a:pt x="3070652" y="29"/>
                    <a:pt x="3178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8804018" y="-238642"/>
              <a:ext cx="5435563" cy="1820108"/>
            </a:xfrm>
            <a:custGeom>
              <a:rect b="b" l="l" r="r" t="t"/>
              <a:pathLst>
                <a:path extrusionOk="0" h="1820108" w="5435563">
                  <a:moveTo>
                    <a:pt x="4557655" y="1529428"/>
                  </a:moveTo>
                  <a:cubicBezTo>
                    <a:pt x="4513811" y="1529428"/>
                    <a:pt x="4478272" y="1564972"/>
                    <a:pt x="4478272" y="1608811"/>
                  </a:cubicBezTo>
                  <a:cubicBezTo>
                    <a:pt x="4478272" y="1652655"/>
                    <a:pt x="4513816" y="1688199"/>
                    <a:pt x="4557655" y="1688199"/>
                  </a:cubicBezTo>
                  <a:cubicBezTo>
                    <a:pt x="4601499" y="1688199"/>
                    <a:pt x="4637043" y="1652655"/>
                    <a:pt x="4637043" y="1608811"/>
                  </a:cubicBezTo>
                  <a:cubicBezTo>
                    <a:pt x="4637043" y="1564972"/>
                    <a:pt x="4601499" y="1529428"/>
                    <a:pt x="4557655" y="1529428"/>
                  </a:cubicBezTo>
                  <a:close/>
                  <a:moveTo>
                    <a:pt x="1020344" y="1519142"/>
                  </a:moveTo>
                  <a:cubicBezTo>
                    <a:pt x="976500" y="1519142"/>
                    <a:pt x="940961" y="1554686"/>
                    <a:pt x="940961" y="1598525"/>
                  </a:cubicBezTo>
                  <a:cubicBezTo>
                    <a:pt x="940961" y="1642369"/>
                    <a:pt x="976505" y="1677913"/>
                    <a:pt x="1020344" y="1677913"/>
                  </a:cubicBezTo>
                  <a:cubicBezTo>
                    <a:pt x="1064188" y="1677913"/>
                    <a:pt x="1099732" y="1642369"/>
                    <a:pt x="1099732" y="1598525"/>
                  </a:cubicBezTo>
                  <a:cubicBezTo>
                    <a:pt x="1099732" y="1554686"/>
                    <a:pt x="1064188" y="1519142"/>
                    <a:pt x="1020344" y="1519142"/>
                  </a:cubicBezTo>
                  <a:close/>
                  <a:moveTo>
                    <a:pt x="4559013" y="1390497"/>
                  </a:moveTo>
                  <a:cubicBezTo>
                    <a:pt x="4613987" y="1390497"/>
                    <a:pt x="4668962" y="1411469"/>
                    <a:pt x="4710906" y="1453414"/>
                  </a:cubicBezTo>
                  <a:cubicBezTo>
                    <a:pt x="4794789" y="1537297"/>
                    <a:pt x="4794789" y="1673305"/>
                    <a:pt x="4710906" y="1757194"/>
                  </a:cubicBezTo>
                  <a:cubicBezTo>
                    <a:pt x="4627017" y="1841077"/>
                    <a:pt x="4491009" y="1841082"/>
                    <a:pt x="4407121" y="1757194"/>
                  </a:cubicBezTo>
                  <a:cubicBezTo>
                    <a:pt x="4323237" y="1673305"/>
                    <a:pt x="4323237" y="1537302"/>
                    <a:pt x="4407121" y="1453414"/>
                  </a:cubicBezTo>
                  <a:cubicBezTo>
                    <a:pt x="4449065" y="1411469"/>
                    <a:pt x="4504039" y="1390497"/>
                    <a:pt x="4559013" y="1390497"/>
                  </a:cubicBezTo>
                  <a:close/>
                  <a:moveTo>
                    <a:pt x="1011256" y="1374632"/>
                  </a:moveTo>
                  <a:cubicBezTo>
                    <a:pt x="1066229" y="1374632"/>
                    <a:pt x="1121203" y="1395604"/>
                    <a:pt x="1163148" y="1437549"/>
                  </a:cubicBezTo>
                  <a:cubicBezTo>
                    <a:pt x="1247031" y="1521432"/>
                    <a:pt x="1247031" y="1657440"/>
                    <a:pt x="1163148" y="1741329"/>
                  </a:cubicBezTo>
                  <a:cubicBezTo>
                    <a:pt x="1079259" y="1825212"/>
                    <a:pt x="943251" y="1825217"/>
                    <a:pt x="859363" y="1741329"/>
                  </a:cubicBezTo>
                  <a:cubicBezTo>
                    <a:pt x="775479" y="1657440"/>
                    <a:pt x="775479" y="1521432"/>
                    <a:pt x="859367" y="1437549"/>
                  </a:cubicBezTo>
                  <a:cubicBezTo>
                    <a:pt x="901309" y="1395604"/>
                    <a:pt x="956282" y="1374632"/>
                    <a:pt x="1011256" y="1374632"/>
                  </a:cubicBezTo>
                  <a:close/>
                  <a:moveTo>
                    <a:pt x="0" y="983067"/>
                  </a:moveTo>
                  <a:cubicBezTo>
                    <a:pt x="9339" y="983067"/>
                    <a:pt x="373578" y="983067"/>
                    <a:pt x="373578" y="983067"/>
                  </a:cubicBezTo>
                  <a:cubicBezTo>
                    <a:pt x="410936" y="983067"/>
                    <a:pt x="424947" y="1043776"/>
                    <a:pt x="401596" y="1081134"/>
                  </a:cubicBezTo>
                  <a:lnTo>
                    <a:pt x="331553" y="1179195"/>
                  </a:lnTo>
                  <a:cubicBezTo>
                    <a:pt x="322209" y="1193207"/>
                    <a:pt x="312869" y="1197874"/>
                    <a:pt x="303535" y="1197874"/>
                  </a:cubicBezTo>
                  <a:lnTo>
                    <a:pt x="56037" y="1197874"/>
                  </a:lnTo>
                  <a:cubicBezTo>
                    <a:pt x="23351" y="1197874"/>
                    <a:pt x="0" y="1174528"/>
                    <a:pt x="0" y="1141838"/>
                  </a:cubicBezTo>
                  <a:cubicBezTo>
                    <a:pt x="0" y="1081134"/>
                    <a:pt x="0" y="1015758"/>
                    <a:pt x="0" y="983067"/>
                  </a:cubicBezTo>
                  <a:close/>
                  <a:moveTo>
                    <a:pt x="2993298" y="707556"/>
                  </a:moveTo>
                  <a:cubicBezTo>
                    <a:pt x="3007305" y="707556"/>
                    <a:pt x="3021316" y="712228"/>
                    <a:pt x="3021316" y="716896"/>
                  </a:cubicBezTo>
                  <a:lnTo>
                    <a:pt x="3021316" y="1323961"/>
                  </a:lnTo>
                  <a:cubicBezTo>
                    <a:pt x="3016649" y="1328628"/>
                    <a:pt x="3007305" y="1333300"/>
                    <a:pt x="2993298" y="1333300"/>
                  </a:cubicBezTo>
                  <a:cubicBezTo>
                    <a:pt x="2979287" y="1333300"/>
                    <a:pt x="2965280" y="1328628"/>
                    <a:pt x="2965280" y="1323961"/>
                  </a:cubicBezTo>
                  <a:lnTo>
                    <a:pt x="2965280" y="716896"/>
                  </a:lnTo>
                  <a:cubicBezTo>
                    <a:pt x="2965280" y="712228"/>
                    <a:pt x="2979287" y="707556"/>
                    <a:pt x="2993298" y="707556"/>
                  </a:cubicBezTo>
                  <a:close/>
                  <a:moveTo>
                    <a:pt x="5390616" y="549368"/>
                  </a:moveTo>
                  <a:cubicBezTo>
                    <a:pt x="5415716" y="554621"/>
                    <a:pt x="5435563" y="572132"/>
                    <a:pt x="5435563" y="600150"/>
                  </a:cubicBezTo>
                  <a:lnTo>
                    <a:pt x="5435563" y="796279"/>
                  </a:lnTo>
                  <a:cubicBezTo>
                    <a:pt x="5435563" y="852315"/>
                    <a:pt x="5407545" y="903685"/>
                    <a:pt x="5346836" y="899013"/>
                  </a:cubicBezTo>
                  <a:lnTo>
                    <a:pt x="5230096" y="899013"/>
                  </a:lnTo>
                  <a:cubicBezTo>
                    <a:pt x="5178731" y="899013"/>
                    <a:pt x="5146041" y="852315"/>
                    <a:pt x="5164720" y="805618"/>
                  </a:cubicBezTo>
                  <a:cubicBezTo>
                    <a:pt x="5197410" y="721563"/>
                    <a:pt x="5230096" y="646847"/>
                    <a:pt x="5314151" y="572132"/>
                  </a:cubicBezTo>
                  <a:cubicBezTo>
                    <a:pt x="5335164" y="551119"/>
                    <a:pt x="5365517" y="544114"/>
                    <a:pt x="5390616" y="549368"/>
                  </a:cubicBezTo>
                  <a:close/>
                  <a:moveTo>
                    <a:pt x="1900577" y="253987"/>
                  </a:moveTo>
                  <a:lnTo>
                    <a:pt x="1900577" y="497421"/>
                  </a:lnTo>
                  <a:lnTo>
                    <a:pt x="1653084" y="497421"/>
                  </a:lnTo>
                  <a:cubicBezTo>
                    <a:pt x="1611054" y="497421"/>
                    <a:pt x="1653084" y="418033"/>
                    <a:pt x="1676430" y="399354"/>
                  </a:cubicBezTo>
                  <a:cubicBezTo>
                    <a:pt x="1733635" y="359662"/>
                    <a:pt x="1796385" y="315591"/>
                    <a:pt x="1866942" y="271813"/>
                  </a:cubicBezTo>
                  <a:close/>
                  <a:moveTo>
                    <a:pt x="4277471" y="112580"/>
                  </a:moveTo>
                  <a:lnTo>
                    <a:pt x="4424716" y="157006"/>
                  </a:lnTo>
                  <a:cubicBezTo>
                    <a:pt x="4535896" y="197446"/>
                    <a:pt x="4631639" y="247882"/>
                    <a:pt x="4702414" y="310632"/>
                  </a:cubicBezTo>
                  <a:cubicBezTo>
                    <a:pt x="4795809" y="394687"/>
                    <a:pt x="4791142" y="497421"/>
                    <a:pt x="4735105" y="497421"/>
                  </a:cubicBezTo>
                  <a:lnTo>
                    <a:pt x="4277471" y="497421"/>
                  </a:lnTo>
                  <a:close/>
                  <a:moveTo>
                    <a:pt x="2965280" y="3576"/>
                  </a:moveTo>
                  <a:lnTo>
                    <a:pt x="2965280" y="497421"/>
                  </a:lnTo>
                  <a:lnTo>
                    <a:pt x="1956613" y="497421"/>
                  </a:lnTo>
                  <a:lnTo>
                    <a:pt x="1956613" y="224290"/>
                  </a:lnTo>
                  <a:lnTo>
                    <a:pt x="2104296" y="146023"/>
                  </a:lnTo>
                  <a:cubicBezTo>
                    <a:pt x="2281163" y="68973"/>
                    <a:pt x="2498305" y="11769"/>
                    <a:pt x="2773819" y="11769"/>
                  </a:cubicBezTo>
                  <a:cubicBezTo>
                    <a:pt x="2773819" y="11769"/>
                    <a:pt x="2825697" y="8157"/>
                    <a:pt x="2912984" y="4936"/>
                  </a:cubicBezTo>
                  <a:close/>
                  <a:moveTo>
                    <a:pt x="3264605" y="441"/>
                  </a:moveTo>
                  <a:cubicBezTo>
                    <a:pt x="3500668" y="3041"/>
                    <a:pt x="3789345" y="17839"/>
                    <a:pt x="4054394" y="63362"/>
                  </a:cubicBezTo>
                  <a:lnTo>
                    <a:pt x="4221435" y="98119"/>
                  </a:lnTo>
                  <a:lnTo>
                    <a:pt x="4221435" y="497421"/>
                  </a:lnTo>
                  <a:lnTo>
                    <a:pt x="3021316" y="497421"/>
                  </a:lnTo>
                  <a:lnTo>
                    <a:pt x="3021316" y="2120"/>
                  </a:lnTo>
                  <a:lnTo>
                    <a:pt x="3068413" y="895"/>
                  </a:lnTo>
                  <a:cubicBezTo>
                    <a:pt x="3127703" y="-20"/>
                    <a:pt x="3193786" y="-338"/>
                    <a:pt x="3264605" y="44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"/>
          <p:cNvSpPr txBox="1"/>
          <p:nvPr>
            <p:ph type="title"/>
          </p:nvPr>
        </p:nvSpPr>
        <p:spPr>
          <a:xfrm>
            <a:off x="544204" y="284906"/>
            <a:ext cx="64674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</a:pPr>
            <a:r>
              <a:rPr lang="en-US" sz="5400">
                <a:solidFill>
                  <a:schemeClr val="dk2"/>
                </a:solidFill>
              </a:rPr>
              <a:t>PERIMETERS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8" name="Google Shape;138;p3"/>
          <p:cNvSpPr txBox="1"/>
          <p:nvPr/>
        </p:nvSpPr>
        <p:spPr>
          <a:xfrm>
            <a:off x="7867976" y="6309320"/>
            <a:ext cx="2052000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Portfolio Presentation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"/>
          <p:cNvSpPr txBox="1"/>
          <p:nvPr/>
        </p:nvSpPr>
        <p:spPr>
          <a:xfrm>
            <a:off x="3405114" y="1838876"/>
            <a:ext cx="2386087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2B733"/>
                </a:solidFill>
                <a:latin typeface="Arial"/>
                <a:ea typeface="Arial"/>
                <a:cs typeface="Arial"/>
                <a:sym typeface="Arial"/>
              </a:rPr>
              <a:t>Simple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C4768"/>
                </a:solidFill>
                <a:latin typeface="Arial"/>
                <a:ea typeface="Arial"/>
                <a:cs typeface="Arial"/>
                <a:sym typeface="Arial"/>
              </a:rPr>
              <a:t>Intuitive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 to use</a:t>
            </a:r>
            <a:endParaRPr/>
          </a:p>
        </p:txBody>
      </p:sp>
      <p:sp>
        <p:nvSpPr>
          <p:cNvPr id="140" name="Google Shape;140;p3"/>
          <p:cNvSpPr txBox="1"/>
          <p:nvPr/>
        </p:nvSpPr>
        <p:spPr>
          <a:xfrm>
            <a:off x="3405114" y="3329910"/>
            <a:ext cx="238608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have on your hand all the parking slots of the city thanks to this app, integrated with the system. You only need to download it and sign in!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Saving time and money can be reached now and your driving stress will be gone.</a:t>
            </a:r>
            <a:endParaRPr/>
          </a:p>
        </p:txBody>
      </p:sp>
      <p:pic>
        <p:nvPicPr>
          <p:cNvPr descr="A picture containing clock&#10;&#10;Description automatically generated" id="141" name="Google Shape;141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895" r="1896" t="0"/>
          <a:stretch/>
        </p:blipFill>
        <p:spPr>
          <a:xfrm>
            <a:off x="5591176" y="1"/>
            <a:ext cx="6605602" cy="686639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descr="A close up of a map&#10;&#10;Description automatically generated" id="142" name="Google Shape;142;p3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4995" l="0" r="0" t="4996"/>
          <a:stretch/>
        </p:blipFill>
        <p:spPr>
          <a:xfrm>
            <a:off x="916735" y="2430413"/>
            <a:ext cx="2011571" cy="322106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/>
          <p:nvPr/>
        </p:nvSpPr>
        <p:spPr>
          <a:xfrm>
            <a:off x="4260276" y="255075"/>
            <a:ext cx="4557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C4768"/>
                </a:solidFill>
                <a:latin typeface="Arial"/>
                <a:ea typeface="Arial"/>
                <a:cs typeface="Arial"/>
                <a:sym typeface="Arial"/>
              </a:rPr>
              <a:t>Login / </a:t>
            </a:r>
            <a:r>
              <a:rPr lang="en-US" sz="4800">
                <a:solidFill>
                  <a:srgbClr val="2C4768"/>
                </a:solidFill>
              </a:rPr>
              <a:t>Signup</a:t>
            </a:r>
            <a:endParaRPr/>
          </a:p>
        </p:txBody>
      </p:sp>
      <p:pic>
        <p:nvPicPr>
          <p:cNvPr descr="A picture containing clock&#10;&#10;Description automatically generated" id="148" name="Google Shape;14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2257" y="150597"/>
            <a:ext cx="1124021" cy="11240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5"/>
          <p:cNvCxnSpPr/>
          <p:nvPr/>
        </p:nvCxnSpPr>
        <p:spPr>
          <a:xfrm>
            <a:off x="4159779" y="1086082"/>
            <a:ext cx="4625400" cy="6000"/>
          </a:xfrm>
          <a:prstGeom prst="straightConnector1">
            <a:avLst/>
          </a:prstGeom>
          <a:noFill/>
          <a:ln cap="flat" cmpd="sng" w="19050">
            <a:solidFill>
              <a:srgbClr val="F2B73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0" name="Google Shape;15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562" y="2343311"/>
            <a:ext cx="2063208" cy="366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"/>
          <p:cNvSpPr txBox="1"/>
          <p:nvPr/>
        </p:nvSpPr>
        <p:spPr>
          <a:xfrm>
            <a:off x="637613" y="1632822"/>
            <a:ext cx="20631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GRAPHIC</a:t>
            </a:r>
            <a:r>
              <a:rPr b="1" lang="en-US" sz="1800">
                <a:solidFill>
                  <a:schemeClr val="dk1"/>
                </a:solidFill>
              </a:rPr>
              <a:t> INTERFACE</a:t>
            </a:r>
            <a:endParaRPr b="1"/>
          </a:p>
        </p:txBody>
      </p:sp>
      <p:sp>
        <p:nvSpPr>
          <p:cNvPr id="152" name="Google Shape;152;p5"/>
          <p:cNvSpPr txBox="1"/>
          <p:nvPr/>
        </p:nvSpPr>
        <p:spPr>
          <a:xfrm>
            <a:off x="9473375" y="1363625"/>
            <a:ext cx="2122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LoginActivity</a:t>
            </a:r>
            <a:endParaRPr/>
          </a:p>
        </p:txBody>
      </p:sp>
      <p:sp>
        <p:nvSpPr>
          <p:cNvPr id="153" name="Google Shape;153;p5"/>
          <p:cNvSpPr/>
          <p:nvPr/>
        </p:nvSpPr>
        <p:spPr>
          <a:xfrm>
            <a:off x="8780250" y="1854425"/>
            <a:ext cx="2911800" cy="4443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5"/>
          <p:cNvSpPr/>
          <p:nvPr/>
        </p:nvSpPr>
        <p:spPr>
          <a:xfrm>
            <a:off x="9370525" y="3776625"/>
            <a:ext cx="1724400" cy="278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5"/>
          <p:cNvSpPr/>
          <p:nvPr/>
        </p:nvSpPr>
        <p:spPr>
          <a:xfrm>
            <a:off x="9370525" y="4349375"/>
            <a:ext cx="1724400" cy="278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5"/>
          <p:cNvSpPr/>
          <p:nvPr/>
        </p:nvSpPr>
        <p:spPr>
          <a:xfrm>
            <a:off x="9529675" y="2290763"/>
            <a:ext cx="1406100" cy="1154400"/>
          </a:xfrm>
          <a:prstGeom prst="teardrop">
            <a:avLst>
              <a:gd fmla="val 100000" name="adj"/>
            </a:avLst>
          </a:prstGeom>
          <a:solidFill>
            <a:srgbClr val="EFEFE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"/>
          <p:cNvSpPr txBox="1"/>
          <p:nvPr/>
        </p:nvSpPr>
        <p:spPr>
          <a:xfrm>
            <a:off x="9977450" y="2688875"/>
            <a:ext cx="6666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Logo</a:t>
            </a:r>
            <a:endParaRPr/>
          </a:p>
        </p:txBody>
      </p:sp>
      <p:sp>
        <p:nvSpPr>
          <p:cNvPr id="158" name="Google Shape;158;p5"/>
          <p:cNvSpPr txBox="1"/>
          <p:nvPr/>
        </p:nvSpPr>
        <p:spPr>
          <a:xfrm>
            <a:off x="9310850" y="3445175"/>
            <a:ext cx="6666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user:</a:t>
            </a:r>
            <a:endParaRPr/>
          </a:p>
        </p:txBody>
      </p:sp>
      <p:sp>
        <p:nvSpPr>
          <p:cNvPr id="159" name="Google Shape;159;p5"/>
          <p:cNvSpPr txBox="1"/>
          <p:nvPr/>
        </p:nvSpPr>
        <p:spPr>
          <a:xfrm>
            <a:off x="9310850" y="4014125"/>
            <a:ext cx="10578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password:</a:t>
            </a:r>
            <a:endParaRPr/>
          </a:p>
        </p:txBody>
      </p:sp>
      <p:sp>
        <p:nvSpPr>
          <p:cNvPr id="160" name="Google Shape;160;p5"/>
          <p:cNvSpPr txBox="1"/>
          <p:nvPr/>
        </p:nvSpPr>
        <p:spPr>
          <a:xfrm>
            <a:off x="9249500" y="5174075"/>
            <a:ext cx="18702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"/>
                <a:ea typeface="Roboto"/>
                <a:cs typeface="Roboto"/>
                <a:sym typeface="Roboto"/>
              </a:rPr>
              <a:t>Non hai un account? </a:t>
            </a:r>
            <a:r>
              <a:rPr b="1" lang="en-US" sz="1000" u="sng">
                <a:latin typeface="Roboto"/>
                <a:ea typeface="Roboto"/>
                <a:cs typeface="Roboto"/>
                <a:sym typeface="Roboto"/>
              </a:rPr>
              <a:t>Registrati</a:t>
            </a:r>
            <a:endParaRPr b="1" sz="10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5"/>
          <p:cNvSpPr txBox="1"/>
          <p:nvPr/>
        </p:nvSpPr>
        <p:spPr>
          <a:xfrm>
            <a:off x="10153200" y="5724975"/>
            <a:ext cx="1057800" cy="35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action="ppaction://hlinksldjump" r:id="rId5"/>
              </a:rPr>
              <a:t>Acced</a:t>
            </a:r>
            <a:r>
              <a:rPr lang="en-U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action="ppaction://hlinksldjump" r:id="rId6"/>
              </a:rPr>
              <a:t>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9354000" y="4892100"/>
            <a:ext cx="175800" cy="19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5"/>
          <p:cNvSpPr txBox="1"/>
          <p:nvPr/>
        </p:nvSpPr>
        <p:spPr>
          <a:xfrm>
            <a:off x="9529675" y="4843663"/>
            <a:ext cx="8391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Ricordami</a:t>
            </a:r>
            <a:endParaRPr b="1" u="sng">
              <a:solidFill>
                <a:srgbClr val="0000FF"/>
              </a:solidFill>
            </a:endParaRPr>
          </a:p>
        </p:txBody>
      </p:sp>
      <p:cxnSp>
        <p:nvCxnSpPr>
          <p:cNvPr id="164" name="Google Shape;164;p5"/>
          <p:cNvCxnSpPr>
            <a:stCxn id="165" idx="3"/>
          </p:cNvCxnSpPr>
          <p:nvPr/>
        </p:nvCxnSpPr>
        <p:spPr>
          <a:xfrm>
            <a:off x="8264475" y="2242425"/>
            <a:ext cx="552900" cy="1668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5"/>
          <p:cNvSpPr/>
          <p:nvPr/>
        </p:nvSpPr>
        <p:spPr>
          <a:xfrm>
            <a:off x="6858375" y="1786875"/>
            <a:ext cx="1406100" cy="1361100"/>
          </a:xfrm>
          <a:prstGeom prst="octagon">
            <a:avLst>
              <a:gd fmla="val 29289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"/>
          <p:cNvSpPr/>
          <p:nvPr/>
        </p:nvSpPr>
        <p:spPr>
          <a:xfrm>
            <a:off x="3428800" y="1816675"/>
            <a:ext cx="2911800" cy="4443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5"/>
          <p:cNvSpPr/>
          <p:nvPr/>
        </p:nvSpPr>
        <p:spPr>
          <a:xfrm>
            <a:off x="3428800" y="1816675"/>
            <a:ext cx="2911800" cy="530700"/>
          </a:xfrm>
          <a:prstGeom prst="flowChartProcess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5"/>
          <p:cNvSpPr txBox="1"/>
          <p:nvPr/>
        </p:nvSpPr>
        <p:spPr>
          <a:xfrm>
            <a:off x="4195650" y="1902925"/>
            <a:ext cx="2122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Registrati</a:t>
            </a:r>
            <a:endParaRPr/>
          </a:p>
        </p:txBody>
      </p:sp>
      <p:sp>
        <p:nvSpPr>
          <p:cNvPr id="170" name="Google Shape;170;p5"/>
          <p:cNvSpPr/>
          <p:nvPr/>
        </p:nvSpPr>
        <p:spPr>
          <a:xfrm>
            <a:off x="3566150" y="2011500"/>
            <a:ext cx="299100" cy="190500"/>
          </a:xfrm>
          <a:prstGeom prst="leftArrow">
            <a:avLst>
              <a:gd fmla="val 41784" name="adj1"/>
              <a:gd fmla="val 74448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5"/>
          <p:cNvSpPr/>
          <p:nvPr/>
        </p:nvSpPr>
        <p:spPr>
          <a:xfrm>
            <a:off x="3655800" y="2531235"/>
            <a:ext cx="2492400" cy="3408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5"/>
          <p:cNvSpPr/>
          <p:nvPr/>
        </p:nvSpPr>
        <p:spPr>
          <a:xfrm>
            <a:off x="3655800" y="2562475"/>
            <a:ext cx="2492400" cy="2086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5"/>
          <p:cNvSpPr txBox="1"/>
          <p:nvPr/>
        </p:nvSpPr>
        <p:spPr>
          <a:xfrm>
            <a:off x="3644575" y="2595025"/>
            <a:ext cx="2400900" cy="19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Inserisci email valida: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_________________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Inserisci password: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_________________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Riconferma password: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_________________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5"/>
          <p:cNvSpPr txBox="1"/>
          <p:nvPr/>
        </p:nvSpPr>
        <p:spPr>
          <a:xfrm>
            <a:off x="3638075" y="4807150"/>
            <a:ext cx="24009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Imposta metodo di pagamento                      &gt;</a:t>
            </a:r>
            <a:endParaRPr/>
          </a:p>
        </p:txBody>
      </p:sp>
      <p:cxnSp>
        <p:nvCxnSpPr>
          <p:cNvPr id="175" name="Google Shape;175;p5"/>
          <p:cNvCxnSpPr>
            <a:endCxn id="165" idx="1"/>
          </p:cNvCxnSpPr>
          <p:nvPr/>
        </p:nvCxnSpPr>
        <p:spPr>
          <a:xfrm flipH="1" rot="10800000">
            <a:off x="6343875" y="2242425"/>
            <a:ext cx="514500" cy="2163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5"/>
          <p:cNvCxnSpPr/>
          <p:nvPr/>
        </p:nvCxnSpPr>
        <p:spPr>
          <a:xfrm rot="10800000">
            <a:off x="6355013" y="5451075"/>
            <a:ext cx="2410800" cy="60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5"/>
          <p:cNvSpPr txBox="1"/>
          <p:nvPr/>
        </p:nvSpPr>
        <p:spPr>
          <a:xfrm>
            <a:off x="3655800" y="1274625"/>
            <a:ext cx="2122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SignupActivity</a:t>
            </a:r>
            <a:endParaRPr/>
          </a:p>
        </p:txBody>
      </p:sp>
      <p:sp>
        <p:nvSpPr>
          <p:cNvPr id="178" name="Google Shape;178;p5"/>
          <p:cNvSpPr txBox="1"/>
          <p:nvPr/>
        </p:nvSpPr>
        <p:spPr>
          <a:xfrm>
            <a:off x="6625313" y="4896088"/>
            <a:ext cx="1870200" cy="358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Registrati Intent</a:t>
            </a:r>
            <a:endParaRPr/>
          </a:p>
        </p:txBody>
      </p:sp>
      <p:sp>
        <p:nvSpPr>
          <p:cNvPr id="179" name="Google Shape;179;p5"/>
          <p:cNvSpPr txBox="1"/>
          <p:nvPr/>
        </p:nvSpPr>
        <p:spPr>
          <a:xfrm>
            <a:off x="4728000" y="5469888"/>
            <a:ext cx="1057800" cy="35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Registrami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0" name="Google Shape;180;p5"/>
          <p:cNvCxnSpPr/>
          <p:nvPr/>
        </p:nvCxnSpPr>
        <p:spPr>
          <a:xfrm>
            <a:off x="6488600" y="5800925"/>
            <a:ext cx="22806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5"/>
          <p:cNvSpPr txBox="1"/>
          <p:nvPr/>
        </p:nvSpPr>
        <p:spPr>
          <a:xfrm>
            <a:off x="7227100" y="5940125"/>
            <a:ext cx="666600" cy="358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</a:t>
            </a:r>
            <a:endParaRPr/>
          </a:p>
        </p:txBody>
      </p:sp>
      <p:pic>
        <p:nvPicPr>
          <p:cNvPr id="182" name="Google Shape;182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6995" y="2171049"/>
            <a:ext cx="1724400" cy="59276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5"/>
          <p:cNvSpPr txBox="1"/>
          <p:nvPr/>
        </p:nvSpPr>
        <p:spPr>
          <a:xfrm>
            <a:off x="6625313" y="3633738"/>
            <a:ext cx="18702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BUSINESS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LAYER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73fee0fe4_0_157"/>
          <p:cNvSpPr/>
          <p:nvPr/>
        </p:nvSpPr>
        <p:spPr>
          <a:xfrm>
            <a:off x="4260276" y="255075"/>
            <a:ext cx="4557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C4768"/>
                </a:solidFill>
              </a:rPr>
              <a:t>MapsActivity</a:t>
            </a:r>
            <a:endParaRPr/>
          </a:p>
        </p:txBody>
      </p:sp>
      <p:pic>
        <p:nvPicPr>
          <p:cNvPr descr="A picture containing clock&#10;&#10;Description automatically generated" id="189" name="Google Shape;189;g773fee0fe4_0_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2257" y="150597"/>
            <a:ext cx="1124021" cy="11240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g773fee0fe4_0_157"/>
          <p:cNvCxnSpPr/>
          <p:nvPr/>
        </p:nvCxnSpPr>
        <p:spPr>
          <a:xfrm>
            <a:off x="4159779" y="1086082"/>
            <a:ext cx="3290100" cy="0"/>
          </a:xfrm>
          <a:prstGeom prst="straightConnector1">
            <a:avLst/>
          </a:prstGeom>
          <a:noFill/>
          <a:ln cap="flat" cmpd="sng" w="19050">
            <a:solidFill>
              <a:srgbClr val="F2B73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1" name="Google Shape;191;g773fee0fe4_0_157"/>
          <p:cNvSpPr/>
          <p:nvPr/>
        </p:nvSpPr>
        <p:spPr>
          <a:xfrm>
            <a:off x="3085700" y="2092225"/>
            <a:ext cx="2911800" cy="4443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773fee0fe4_0_157"/>
          <p:cNvSpPr/>
          <p:nvPr/>
        </p:nvSpPr>
        <p:spPr>
          <a:xfrm>
            <a:off x="3085700" y="2117875"/>
            <a:ext cx="2911800" cy="530700"/>
          </a:xfrm>
          <a:prstGeom prst="flowChartProcess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773fee0fe4_0_157"/>
          <p:cNvSpPr/>
          <p:nvPr/>
        </p:nvSpPr>
        <p:spPr>
          <a:xfrm>
            <a:off x="3190200" y="2208513"/>
            <a:ext cx="299100" cy="190500"/>
          </a:xfrm>
          <a:prstGeom prst="mathMin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773fee0fe4_0_157"/>
          <p:cNvSpPr/>
          <p:nvPr/>
        </p:nvSpPr>
        <p:spPr>
          <a:xfrm>
            <a:off x="3190200" y="2275963"/>
            <a:ext cx="299100" cy="190500"/>
          </a:xfrm>
          <a:prstGeom prst="mathMin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773fee0fe4_0_157"/>
          <p:cNvSpPr/>
          <p:nvPr/>
        </p:nvSpPr>
        <p:spPr>
          <a:xfrm>
            <a:off x="3190200" y="2343438"/>
            <a:ext cx="299100" cy="190500"/>
          </a:xfrm>
          <a:prstGeom prst="mathMin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g773fee0fe4_0_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645325" y="3169999"/>
            <a:ext cx="3781424" cy="28098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773fee0fe4_0_157"/>
          <p:cNvSpPr/>
          <p:nvPr/>
        </p:nvSpPr>
        <p:spPr>
          <a:xfrm>
            <a:off x="3431925" y="2806825"/>
            <a:ext cx="2219346" cy="278694"/>
          </a:xfrm>
          <a:prstGeom prst="flowChartTerminator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773fee0fe4_0_157"/>
          <p:cNvSpPr txBox="1"/>
          <p:nvPr/>
        </p:nvSpPr>
        <p:spPr>
          <a:xfrm>
            <a:off x="3577125" y="2806825"/>
            <a:ext cx="8700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"/>
                <a:ea typeface="Roboto"/>
                <a:cs typeface="Roboto"/>
                <a:sym typeface="Roboto"/>
              </a:rPr>
              <a:t>searchbar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g773fee0fe4_0_157"/>
          <p:cNvSpPr txBox="1"/>
          <p:nvPr/>
        </p:nvSpPr>
        <p:spPr>
          <a:xfrm>
            <a:off x="3474738" y="2211800"/>
            <a:ext cx="17769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Cerca un pacheggio</a:t>
            </a:r>
            <a:endParaRPr/>
          </a:p>
        </p:txBody>
      </p:sp>
      <p:sp>
        <p:nvSpPr>
          <p:cNvPr id="200" name="Google Shape;200;g773fee0fe4_0_157">
            <a:hlinkClick action="ppaction://hlinksldjump" r:id="rId5"/>
          </p:cNvPr>
          <p:cNvSpPr/>
          <p:nvPr/>
        </p:nvSpPr>
        <p:spPr>
          <a:xfrm rot="8100000">
            <a:off x="3658087" y="4599557"/>
            <a:ext cx="389474" cy="390111"/>
          </a:xfrm>
          <a:prstGeom prst="teardrop">
            <a:avLst>
              <a:gd fmla="val 157163" name="adj"/>
            </a:avLst>
          </a:prstGeom>
          <a:gradFill>
            <a:gsLst>
              <a:gs pos="0">
                <a:srgbClr val="FFFFFF"/>
              </a:gs>
              <a:gs pos="13000">
                <a:srgbClr val="F73302"/>
              </a:gs>
              <a:gs pos="100000">
                <a:srgbClr val="FF000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773fee0fe4_0_157"/>
          <p:cNvSpPr txBox="1"/>
          <p:nvPr/>
        </p:nvSpPr>
        <p:spPr>
          <a:xfrm>
            <a:off x="4531450" y="3118775"/>
            <a:ext cx="14358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20 min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g773fee0fe4_0_157"/>
          <p:cNvSpPr txBox="1"/>
          <p:nvPr/>
        </p:nvSpPr>
        <p:spPr>
          <a:xfrm>
            <a:off x="3489300" y="1616775"/>
            <a:ext cx="14061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MapsActivity</a:t>
            </a:r>
            <a:endParaRPr/>
          </a:p>
        </p:txBody>
      </p:sp>
      <p:sp>
        <p:nvSpPr>
          <p:cNvPr id="203" name="Google Shape;203;g773fee0fe4_0_157"/>
          <p:cNvSpPr/>
          <p:nvPr/>
        </p:nvSpPr>
        <p:spPr>
          <a:xfrm>
            <a:off x="219100" y="2702763"/>
            <a:ext cx="1870344" cy="1074492"/>
          </a:xfrm>
          <a:prstGeom prst="cloud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773fee0fe4_0_157">
            <a:hlinkClick action="ppaction://hlinksldjump" r:id="rId6"/>
          </p:cNvPr>
          <p:cNvSpPr/>
          <p:nvPr/>
        </p:nvSpPr>
        <p:spPr>
          <a:xfrm>
            <a:off x="725413" y="2198638"/>
            <a:ext cx="857700" cy="994800"/>
          </a:xfrm>
          <a:prstGeom prst="can">
            <a:avLst>
              <a:gd fmla="val 25000" name="adj"/>
            </a:avLst>
          </a:prstGeom>
          <a:solidFill>
            <a:schemeClr val="dk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773fee0fe4_0_157"/>
          <p:cNvSpPr txBox="1"/>
          <p:nvPr/>
        </p:nvSpPr>
        <p:spPr>
          <a:xfrm>
            <a:off x="734725" y="2430688"/>
            <a:ext cx="8391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MySQLDB</a:t>
            </a:r>
            <a:endParaRPr/>
          </a:p>
        </p:txBody>
      </p:sp>
      <p:cxnSp>
        <p:nvCxnSpPr>
          <p:cNvPr id="206" name="Google Shape;206;g773fee0fe4_0_157"/>
          <p:cNvCxnSpPr>
            <a:endCxn id="203" idx="0"/>
          </p:cNvCxnSpPr>
          <p:nvPr/>
        </p:nvCxnSpPr>
        <p:spPr>
          <a:xfrm rot="10800000">
            <a:off x="2087885" y="3240009"/>
            <a:ext cx="835200" cy="3576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g773fee0fe4_0_157"/>
          <p:cNvSpPr txBox="1"/>
          <p:nvPr/>
        </p:nvSpPr>
        <p:spPr>
          <a:xfrm>
            <a:off x="682738" y="4672360"/>
            <a:ext cx="1870200" cy="6861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Interrogazione DB cloud</a:t>
            </a:r>
            <a:endParaRPr/>
          </a:p>
        </p:txBody>
      </p:sp>
      <p:sp>
        <p:nvSpPr>
          <p:cNvPr id="208" name="Google Shape;208;g773fee0fe4_0_157"/>
          <p:cNvSpPr/>
          <p:nvPr/>
        </p:nvSpPr>
        <p:spPr>
          <a:xfrm rot="10800000">
            <a:off x="5627663" y="2279871"/>
            <a:ext cx="175800" cy="1329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773fee0fe4_0_157"/>
          <p:cNvSpPr/>
          <p:nvPr/>
        </p:nvSpPr>
        <p:spPr>
          <a:xfrm>
            <a:off x="5691265" y="2276120"/>
            <a:ext cx="48600" cy="190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" name="Google Shape;210;g773fee0fe4_0_157"/>
          <p:cNvCxnSpPr/>
          <p:nvPr/>
        </p:nvCxnSpPr>
        <p:spPr>
          <a:xfrm>
            <a:off x="2157438" y="2943698"/>
            <a:ext cx="926400" cy="4290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g773fee0fe4_0_157"/>
          <p:cNvSpPr txBox="1"/>
          <p:nvPr/>
        </p:nvSpPr>
        <p:spPr>
          <a:xfrm>
            <a:off x="682725" y="3881760"/>
            <a:ext cx="1870200" cy="6861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Aggiornamento tabelle DB cloud</a:t>
            </a:r>
            <a:endParaRPr/>
          </a:p>
        </p:txBody>
      </p:sp>
      <p:sp>
        <p:nvSpPr>
          <p:cNvPr id="212" name="Google Shape;212;g773fee0fe4_0_157"/>
          <p:cNvSpPr/>
          <p:nvPr/>
        </p:nvSpPr>
        <p:spPr>
          <a:xfrm>
            <a:off x="8817238" y="2092225"/>
            <a:ext cx="2911800" cy="4443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g773fee0fe4_0_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376863" y="3169999"/>
            <a:ext cx="3781424" cy="280987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773fee0fe4_0_157"/>
          <p:cNvSpPr/>
          <p:nvPr/>
        </p:nvSpPr>
        <p:spPr>
          <a:xfrm>
            <a:off x="8830376" y="2640238"/>
            <a:ext cx="1406100" cy="3869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773fee0fe4_0_157"/>
          <p:cNvSpPr txBox="1"/>
          <p:nvPr/>
        </p:nvSpPr>
        <p:spPr>
          <a:xfrm>
            <a:off x="9016338" y="2721413"/>
            <a:ext cx="1187400" cy="3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#UserName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Impostazioni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Profilo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action="ppaction://hlinksldjump" r:id="rId7"/>
              </a:rPr>
              <a:t>Le mie Prenotazioni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Chi Siamo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Assistenza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Logout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773fee0fe4_0_157"/>
          <p:cNvSpPr/>
          <p:nvPr/>
        </p:nvSpPr>
        <p:spPr>
          <a:xfrm>
            <a:off x="6525512" y="4567850"/>
            <a:ext cx="1776900" cy="1605300"/>
          </a:xfrm>
          <a:prstGeom prst="octagon">
            <a:avLst>
              <a:gd fmla="val 29289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773fee0fe4_0_157"/>
          <p:cNvSpPr txBox="1"/>
          <p:nvPr/>
        </p:nvSpPr>
        <p:spPr>
          <a:xfrm>
            <a:off x="5557525" y="5487050"/>
            <a:ext cx="3643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API PAGAMENTO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PAYPAL</a:t>
            </a:r>
            <a:endParaRPr/>
          </a:p>
        </p:txBody>
      </p:sp>
      <p:cxnSp>
        <p:nvCxnSpPr>
          <p:cNvPr id="218" name="Google Shape;218;g773fee0fe4_0_157"/>
          <p:cNvCxnSpPr/>
          <p:nvPr/>
        </p:nvCxnSpPr>
        <p:spPr>
          <a:xfrm flipH="1" rot="10800000">
            <a:off x="5988225" y="2937925"/>
            <a:ext cx="543600" cy="165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g773fee0fe4_0_157"/>
          <p:cNvSpPr/>
          <p:nvPr/>
        </p:nvSpPr>
        <p:spPr>
          <a:xfrm>
            <a:off x="6518937" y="2143525"/>
            <a:ext cx="1776900" cy="1605300"/>
          </a:xfrm>
          <a:prstGeom prst="octagon">
            <a:avLst>
              <a:gd fmla="val 29289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773fee0fe4_0_157"/>
          <p:cNvSpPr txBox="1"/>
          <p:nvPr/>
        </p:nvSpPr>
        <p:spPr>
          <a:xfrm>
            <a:off x="6411525" y="3072063"/>
            <a:ext cx="19917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API GOOGLE PLACES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e GOOGLE ROUTES</a:t>
            </a:r>
            <a:endParaRPr sz="1200"/>
          </a:p>
        </p:txBody>
      </p:sp>
      <p:sp>
        <p:nvSpPr>
          <p:cNvPr id="221" name="Google Shape;221;g773fee0fe4_0_157"/>
          <p:cNvSpPr txBox="1"/>
          <p:nvPr/>
        </p:nvSpPr>
        <p:spPr>
          <a:xfrm>
            <a:off x="8951838" y="2187150"/>
            <a:ext cx="2122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Menu</a:t>
            </a:r>
            <a:endParaRPr/>
          </a:p>
        </p:txBody>
      </p:sp>
      <p:pic>
        <p:nvPicPr>
          <p:cNvPr id="222" name="Google Shape;222;g773fee0fe4_0_1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89788" y="4672350"/>
            <a:ext cx="835200" cy="8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773fee0fe4_0_1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62611" y="2280549"/>
            <a:ext cx="734929" cy="8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773fee0fe4_0_157"/>
          <p:cNvSpPr/>
          <p:nvPr/>
        </p:nvSpPr>
        <p:spPr>
          <a:xfrm>
            <a:off x="5173413" y="5852375"/>
            <a:ext cx="609600" cy="5679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773fee0fe4_0_157"/>
          <p:cNvSpPr txBox="1"/>
          <p:nvPr/>
        </p:nvSpPr>
        <p:spPr>
          <a:xfrm>
            <a:off x="5144913" y="5880725"/>
            <a:ext cx="666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26" name="Google Shape;226;g773fee0fe4_0_157"/>
          <p:cNvSpPr/>
          <p:nvPr/>
        </p:nvSpPr>
        <p:spPr>
          <a:xfrm>
            <a:off x="3243713" y="5852375"/>
            <a:ext cx="609600" cy="5679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773fee0fe4_0_157"/>
          <p:cNvSpPr txBox="1"/>
          <p:nvPr/>
        </p:nvSpPr>
        <p:spPr>
          <a:xfrm>
            <a:off x="3215213" y="5935783"/>
            <a:ext cx="6666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sz="1800" u="sng">
                <a:solidFill>
                  <a:srgbClr val="FFFFFF"/>
                </a:solidFill>
                <a:hlinkClick action="ppaction://hlinksldjump" r:id="rId10"/>
              </a:rPr>
              <a:t>QR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28" name="Google Shape;228;g773fee0fe4_0_157"/>
          <p:cNvSpPr/>
          <p:nvPr/>
        </p:nvSpPr>
        <p:spPr>
          <a:xfrm>
            <a:off x="5282163" y="5957225"/>
            <a:ext cx="392100" cy="358200"/>
          </a:xfrm>
          <a:prstGeom prst="leftRigh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" name="Google Shape;229;g773fee0fe4_0_157"/>
          <p:cNvCxnSpPr/>
          <p:nvPr/>
        </p:nvCxnSpPr>
        <p:spPr>
          <a:xfrm flipH="1" rot="10800000">
            <a:off x="5988225" y="5487050"/>
            <a:ext cx="543600" cy="165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73fee0fe4_0_266"/>
          <p:cNvSpPr/>
          <p:nvPr/>
        </p:nvSpPr>
        <p:spPr>
          <a:xfrm>
            <a:off x="3180949" y="271425"/>
            <a:ext cx="7287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C4768"/>
                </a:solidFill>
              </a:rPr>
              <a:t>QrCode / Booking Activity</a:t>
            </a:r>
            <a:endParaRPr/>
          </a:p>
        </p:txBody>
      </p:sp>
      <p:pic>
        <p:nvPicPr>
          <p:cNvPr descr="A picture containing clock&#10;&#10;Description automatically generated" id="235" name="Google Shape;235;g773fee0fe4_0_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2932" y="166947"/>
            <a:ext cx="1124021" cy="11240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g773fee0fe4_0_266"/>
          <p:cNvCxnSpPr/>
          <p:nvPr/>
        </p:nvCxnSpPr>
        <p:spPr>
          <a:xfrm>
            <a:off x="3080454" y="1102432"/>
            <a:ext cx="7082700" cy="22200"/>
          </a:xfrm>
          <a:prstGeom prst="straightConnector1">
            <a:avLst/>
          </a:prstGeom>
          <a:noFill/>
          <a:ln cap="flat" cmpd="sng" w="19050">
            <a:solidFill>
              <a:srgbClr val="F2B73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7" name="Google Shape;237;g773fee0fe4_0_266"/>
          <p:cNvSpPr/>
          <p:nvPr/>
        </p:nvSpPr>
        <p:spPr>
          <a:xfrm>
            <a:off x="2808338" y="1792775"/>
            <a:ext cx="2911800" cy="4443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773fee0fe4_0_266"/>
          <p:cNvSpPr/>
          <p:nvPr/>
        </p:nvSpPr>
        <p:spPr>
          <a:xfrm>
            <a:off x="2808338" y="1818425"/>
            <a:ext cx="2911800" cy="530700"/>
          </a:xfrm>
          <a:prstGeom prst="flowChartProcess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773fee0fe4_0_266"/>
          <p:cNvSpPr txBox="1"/>
          <p:nvPr/>
        </p:nvSpPr>
        <p:spPr>
          <a:xfrm>
            <a:off x="3575188" y="1904675"/>
            <a:ext cx="2122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QRcode Scanne Activity</a:t>
            </a:r>
            <a:endParaRPr/>
          </a:p>
        </p:txBody>
      </p:sp>
      <p:sp>
        <p:nvSpPr>
          <p:cNvPr id="240" name="Google Shape;240;g773fee0fe4_0_266"/>
          <p:cNvSpPr/>
          <p:nvPr/>
        </p:nvSpPr>
        <p:spPr>
          <a:xfrm>
            <a:off x="2944538" y="2484218"/>
            <a:ext cx="2639400" cy="3327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773fee0fe4_0_266"/>
          <p:cNvSpPr/>
          <p:nvPr/>
        </p:nvSpPr>
        <p:spPr>
          <a:xfrm>
            <a:off x="2944538" y="2580975"/>
            <a:ext cx="2639400" cy="2718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773fee0fe4_0_266">
            <a:hlinkClick action="ppaction://hlinksldjump" r:id="rId4"/>
          </p:cNvPr>
          <p:cNvSpPr/>
          <p:nvPr/>
        </p:nvSpPr>
        <p:spPr>
          <a:xfrm>
            <a:off x="2945688" y="2013250"/>
            <a:ext cx="299100" cy="190500"/>
          </a:xfrm>
          <a:prstGeom prst="leftArrow">
            <a:avLst>
              <a:gd fmla="val 41784" name="adj1"/>
              <a:gd fmla="val 74448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g773fee0fe4_0_2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0775" y="3019925"/>
            <a:ext cx="2066925" cy="181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g773fee0fe4_0_266"/>
          <p:cNvCxnSpPr>
            <a:stCxn id="241" idx="1"/>
            <a:endCxn id="241" idx="3"/>
          </p:cNvCxnSpPr>
          <p:nvPr/>
        </p:nvCxnSpPr>
        <p:spPr>
          <a:xfrm>
            <a:off x="2944538" y="3940125"/>
            <a:ext cx="2639400" cy="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g773fee0fe4_0_266"/>
          <p:cNvSpPr/>
          <p:nvPr/>
        </p:nvSpPr>
        <p:spPr>
          <a:xfrm>
            <a:off x="276037" y="3334925"/>
            <a:ext cx="1776900" cy="1605300"/>
          </a:xfrm>
          <a:prstGeom prst="octagon">
            <a:avLst>
              <a:gd fmla="val 29289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773fee0fe4_0_266"/>
          <p:cNvSpPr txBox="1"/>
          <p:nvPr/>
        </p:nvSpPr>
        <p:spPr>
          <a:xfrm>
            <a:off x="276038" y="3439975"/>
            <a:ext cx="17769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API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GOOGLE QR SCANNER</a:t>
            </a:r>
            <a:endParaRPr sz="1800"/>
          </a:p>
        </p:txBody>
      </p:sp>
      <p:sp>
        <p:nvSpPr>
          <p:cNvPr id="247" name="Google Shape;247;g773fee0fe4_0_266"/>
          <p:cNvSpPr/>
          <p:nvPr/>
        </p:nvSpPr>
        <p:spPr>
          <a:xfrm>
            <a:off x="7449863" y="1792775"/>
            <a:ext cx="2911800" cy="4443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773fee0fe4_0_266"/>
          <p:cNvSpPr/>
          <p:nvPr/>
        </p:nvSpPr>
        <p:spPr>
          <a:xfrm>
            <a:off x="7449863" y="1818425"/>
            <a:ext cx="2911800" cy="530700"/>
          </a:xfrm>
          <a:prstGeom prst="flowChartProcess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g773fee0fe4_0_2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7009488" y="2870549"/>
            <a:ext cx="3781424" cy="280987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773fee0fe4_0_266"/>
          <p:cNvSpPr/>
          <p:nvPr/>
        </p:nvSpPr>
        <p:spPr>
          <a:xfrm>
            <a:off x="7796088" y="2507375"/>
            <a:ext cx="2219346" cy="278694"/>
          </a:xfrm>
          <a:prstGeom prst="flowChartTerminator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773fee0fe4_0_266"/>
          <p:cNvSpPr txBox="1"/>
          <p:nvPr/>
        </p:nvSpPr>
        <p:spPr>
          <a:xfrm>
            <a:off x="7941288" y="2507375"/>
            <a:ext cx="8700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Roboto"/>
                <a:ea typeface="Roboto"/>
                <a:cs typeface="Roboto"/>
                <a:sym typeface="Roboto"/>
              </a:rPr>
              <a:t>searchbar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g773fee0fe4_0_266"/>
          <p:cNvSpPr txBox="1"/>
          <p:nvPr/>
        </p:nvSpPr>
        <p:spPr>
          <a:xfrm>
            <a:off x="7495263" y="1904675"/>
            <a:ext cx="2122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Booking</a:t>
            </a:r>
            <a:r>
              <a:rPr lang="en-US"/>
              <a:t> Activity</a:t>
            </a:r>
            <a:endParaRPr/>
          </a:p>
        </p:txBody>
      </p:sp>
      <p:sp>
        <p:nvSpPr>
          <p:cNvPr id="253" name="Google Shape;253;g773fee0fe4_0_266"/>
          <p:cNvSpPr/>
          <p:nvPr/>
        </p:nvSpPr>
        <p:spPr>
          <a:xfrm rot="8100000">
            <a:off x="8547174" y="3819682"/>
            <a:ext cx="389474" cy="390111"/>
          </a:xfrm>
          <a:prstGeom prst="teardrop">
            <a:avLst>
              <a:gd fmla="val 157163" name="adj"/>
            </a:avLst>
          </a:prstGeom>
          <a:gradFill>
            <a:gsLst>
              <a:gs pos="0">
                <a:srgbClr val="FFFFFF"/>
              </a:gs>
              <a:gs pos="13000">
                <a:srgbClr val="F73302"/>
              </a:gs>
              <a:gs pos="100000">
                <a:srgbClr val="FF000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773fee0fe4_0_266"/>
          <p:cNvSpPr/>
          <p:nvPr/>
        </p:nvSpPr>
        <p:spPr>
          <a:xfrm>
            <a:off x="7632488" y="5413725"/>
            <a:ext cx="609600" cy="5679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773fee0fe4_0_266"/>
          <p:cNvSpPr txBox="1"/>
          <p:nvPr/>
        </p:nvSpPr>
        <p:spPr>
          <a:xfrm>
            <a:off x="7603988" y="5497133"/>
            <a:ext cx="6666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 sz="1800">
                <a:solidFill>
                  <a:srgbClr val="FFFFFF"/>
                </a:solidFill>
              </a:rPr>
              <a:t>QR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56" name="Google Shape;256;g773fee0fe4_0_266"/>
          <p:cNvSpPr/>
          <p:nvPr/>
        </p:nvSpPr>
        <p:spPr>
          <a:xfrm>
            <a:off x="7449875" y="4614275"/>
            <a:ext cx="2911800" cy="160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773fee0fe4_0_266"/>
          <p:cNvSpPr/>
          <p:nvPr/>
        </p:nvSpPr>
        <p:spPr>
          <a:xfrm>
            <a:off x="7449888" y="2364350"/>
            <a:ext cx="2911800" cy="2234700"/>
          </a:xfrm>
          <a:prstGeom prst="rect">
            <a:avLst/>
          </a:prstGeom>
          <a:solidFill>
            <a:srgbClr val="5F5E5E">
              <a:alpha val="6393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773fee0fe4_0_266"/>
          <p:cNvSpPr txBox="1"/>
          <p:nvPr/>
        </p:nvSpPr>
        <p:spPr>
          <a:xfrm>
            <a:off x="7586088" y="4614275"/>
            <a:ext cx="26394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Posteggio n° 000000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Via Duca degli Abruzzi 34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o) Distanza: 5km (30min)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o)Tariffa fissa: 2$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773fee0fe4_0_266">
            <a:hlinkClick action="ppaction://hlinksldjump" r:id="rId7"/>
          </p:cNvPr>
          <p:cNvSpPr txBox="1"/>
          <p:nvPr/>
        </p:nvSpPr>
        <p:spPr>
          <a:xfrm>
            <a:off x="7652838" y="5672425"/>
            <a:ext cx="2492400" cy="401100"/>
          </a:xfrm>
          <a:prstGeom prst="rect">
            <a:avLst/>
          </a:prstGeom>
          <a:solidFill>
            <a:srgbClr val="5F5E5E">
              <a:alpha val="63930"/>
            </a:srgbClr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PRENOTA</a:t>
            </a:r>
            <a:endParaRPr/>
          </a:p>
        </p:txBody>
      </p:sp>
      <p:sp>
        <p:nvSpPr>
          <p:cNvPr id="260" name="Google Shape;260;g773fee0fe4_0_266"/>
          <p:cNvSpPr/>
          <p:nvPr/>
        </p:nvSpPr>
        <p:spPr>
          <a:xfrm>
            <a:off x="8289363" y="2666188"/>
            <a:ext cx="1187400" cy="1074600"/>
          </a:xfrm>
          <a:prstGeom prst="smileyFace">
            <a:avLst>
              <a:gd fmla="val 4653" name="adj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773fee0fe4_0_266"/>
          <p:cNvSpPr txBox="1"/>
          <p:nvPr/>
        </p:nvSpPr>
        <p:spPr>
          <a:xfrm>
            <a:off x="7947963" y="3844300"/>
            <a:ext cx="1870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Posto prenotato con successo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2" name="Google Shape;262;g773fee0fe4_0_266"/>
          <p:cNvSpPr/>
          <p:nvPr/>
        </p:nvSpPr>
        <p:spPr>
          <a:xfrm>
            <a:off x="276037" y="3334925"/>
            <a:ext cx="1776900" cy="1605300"/>
          </a:xfrm>
          <a:prstGeom prst="octagon">
            <a:avLst>
              <a:gd fmla="val 29289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773fee0fe4_0_266"/>
          <p:cNvSpPr txBox="1"/>
          <p:nvPr/>
        </p:nvSpPr>
        <p:spPr>
          <a:xfrm>
            <a:off x="276038" y="3439975"/>
            <a:ext cx="17769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API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GOOGLE QR SCANNER</a:t>
            </a:r>
            <a:endParaRPr sz="1800"/>
          </a:p>
        </p:txBody>
      </p:sp>
      <p:sp>
        <p:nvSpPr>
          <p:cNvPr id="264" name="Google Shape;264;g773fee0fe4_0_266"/>
          <p:cNvSpPr/>
          <p:nvPr/>
        </p:nvSpPr>
        <p:spPr>
          <a:xfrm>
            <a:off x="276037" y="3334925"/>
            <a:ext cx="1776900" cy="1605300"/>
          </a:xfrm>
          <a:prstGeom prst="octagon">
            <a:avLst>
              <a:gd fmla="val 29289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773fee0fe4_0_266"/>
          <p:cNvSpPr txBox="1"/>
          <p:nvPr/>
        </p:nvSpPr>
        <p:spPr>
          <a:xfrm>
            <a:off x="276025" y="4199600"/>
            <a:ext cx="17769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API  GOOGLE </a:t>
            </a: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BARCODE API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266" name="Google Shape;266;g773fee0fe4_0_266"/>
          <p:cNvCxnSpPr/>
          <p:nvPr/>
        </p:nvCxnSpPr>
        <p:spPr>
          <a:xfrm flipH="1">
            <a:off x="2120038" y="4091800"/>
            <a:ext cx="593400" cy="198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7" name="Google Shape;267;g773fee0fe4_0_2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7775" y="3420963"/>
            <a:ext cx="93345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73fee0fe4_0_396"/>
          <p:cNvSpPr/>
          <p:nvPr/>
        </p:nvSpPr>
        <p:spPr>
          <a:xfrm>
            <a:off x="4260274" y="255075"/>
            <a:ext cx="7287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C4768"/>
                </a:solidFill>
              </a:rPr>
              <a:t>MyReservation</a:t>
            </a:r>
            <a:endParaRPr/>
          </a:p>
        </p:txBody>
      </p:sp>
      <p:pic>
        <p:nvPicPr>
          <p:cNvPr descr="A picture containing clock&#10;&#10;Description automatically generated" id="273" name="Google Shape;273;g773fee0fe4_0_3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2257" y="150597"/>
            <a:ext cx="1124021" cy="11240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g773fee0fe4_0_396"/>
          <p:cNvCxnSpPr/>
          <p:nvPr/>
        </p:nvCxnSpPr>
        <p:spPr>
          <a:xfrm>
            <a:off x="4159779" y="1086082"/>
            <a:ext cx="4914600" cy="22200"/>
          </a:xfrm>
          <a:prstGeom prst="straightConnector1">
            <a:avLst/>
          </a:prstGeom>
          <a:noFill/>
          <a:ln cap="flat" cmpd="sng" w="19050">
            <a:solidFill>
              <a:srgbClr val="F2B73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5" name="Google Shape;275;g773fee0fe4_0_396"/>
          <p:cNvSpPr/>
          <p:nvPr/>
        </p:nvSpPr>
        <p:spPr>
          <a:xfrm>
            <a:off x="1344475" y="1646650"/>
            <a:ext cx="2911800" cy="4443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773fee0fe4_0_396"/>
          <p:cNvSpPr/>
          <p:nvPr/>
        </p:nvSpPr>
        <p:spPr>
          <a:xfrm>
            <a:off x="1344475" y="1646650"/>
            <a:ext cx="2911800" cy="530700"/>
          </a:xfrm>
          <a:prstGeom prst="flowChartProcess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773fee0fe4_0_396"/>
          <p:cNvSpPr txBox="1"/>
          <p:nvPr/>
        </p:nvSpPr>
        <p:spPr>
          <a:xfrm>
            <a:off x="2111325" y="1732900"/>
            <a:ext cx="2122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 mie Prenotazioni </a:t>
            </a:r>
            <a:endParaRPr/>
          </a:p>
        </p:txBody>
      </p:sp>
      <p:sp>
        <p:nvSpPr>
          <p:cNvPr id="278" name="Google Shape;278;g773fee0fe4_0_396">
            <a:hlinkClick action="ppaction://hlinksldjump" r:id="rId4"/>
          </p:cNvPr>
          <p:cNvSpPr/>
          <p:nvPr/>
        </p:nvSpPr>
        <p:spPr>
          <a:xfrm>
            <a:off x="1481825" y="1841475"/>
            <a:ext cx="299100" cy="190500"/>
          </a:xfrm>
          <a:prstGeom prst="leftArrow">
            <a:avLst>
              <a:gd fmla="val 41784" name="adj1"/>
              <a:gd fmla="val 74448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773fee0fe4_0_396"/>
          <p:cNvSpPr/>
          <p:nvPr/>
        </p:nvSpPr>
        <p:spPr>
          <a:xfrm>
            <a:off x="1571475" y="2361196"/>
            <a:ext cx="2492400" cy="1074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773fee0fe4_0_396"/>
          <p:cNvSpPr/>
          <p:nvPr/>
        </p:nvSpPr>
        <p:spPr>
          <a:xfrm>
            <a:off x="1571475" y="2392447"/>
            <a:ext cx="2492400" cy="878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773fee0fe4_0_396"/>
          <p:cNvSpPr/>
          <p:nvPr/>
        </p:nvSpPr>
        <p:spPr>
          <a:xfrm>
            <a:off x="1554175" y="3570171"/>
            <a:ext cx="2492400" cy="1074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773fee0fe4_0_396"/>
          <p:cNvSpPr/>
          <p:nvPr/>
        </p:nvSpPr>
        <p:spPr>
          <a:xfrm>
            <a:off x="1554175" y="3601422"/>
            <a:ext cx="2492400" cy="878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773fee0fe4_0_396"/>
          <p:cNvSpPr/>
          <p:nvPr/>
        </p:nvSpPr>
        <p:spPr>
          <a:xfrm>
            <a:off x="1554175" y="4779146"/>
            <a:ext cx="2492400" cy="1074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773fee0fe4_0_396"/>
          <p:cNvSpPr/>
          <p:nvPr/>
        </p:nvSpPr>
        <p:spPr>
          <a:xfrm>
            <a:off x="1554175" y="4810397"/>
            <a:ext cx="2492400" cy="878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773fee0fe4_0_396"/>
          <p:cNvSpPr txBox="1"/>
          <p:nvPr/>
        </p:nvSpPr>
        <p:spPr>
          <a:xfrm>
            <a:off x="1599925" y="2461755"/>
            <a:ext cx="24009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Prenotazione n° 0000000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Data: 00/00/0000              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Posteggio: Corso Duca...</a:t>
            </a:r>
            <a:endParaRPr/>
          </a:p>
        </p:txBody>
      </p:sp>
      <p:sp>
        <p:nvSpPr>
          <p:cNvPr id="286" name="Google Shape;286;g773fee0fe4_0_396"/>
          <p:cNvSpPr txBox="1"/>
          <p:nvPr/>
        </p:nvSpPr>
        <p:spPr>
          <a:xfrm>
            <a:off x="1462900" y="3620455"/>
            <a:ext cx="24009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Prenotazione n° 0000000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Data: 00/00/0000              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Posteggio: Corso Duca...</a:t>
            </a:r>
            <a:endParaRPr/>
          </a:p>
        </p:txBody>
      </p:sp>
      <p:sp>
        <p:nvSpPr>
          <p:cNvPr id="287" name="Google Shape;287;g773fee0fe4_0_396"/>
          <p:cNvSpPr txBox="1"/>
          <p:nvPr/>
        </p:nvSpPr>
        <p:spPr>
          <a:xfrm>
            <a:off x="1617225" y="4779155"/>
            <a:ext cx="24009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Prenotazione n° 0000000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Data: 00/00/0000              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Posteggio: Corso Duca...</a:t>
            </a:r>
            <a:endParaRPr/>
          </a:p>
        </p:txBody>
      </p:sp>
      <p:sp>
        <p:nvSpPr>
          <p:cNvPr id="288" name="Google Shape;288;g773fee0fe4_0_396"/>
          <p:cNvSpPr/>
          <p:nvPr/>
        </p:nvSpPr>
        <p:spPr>
          <a:xfrm>
            <a:off x="5769075" y="1646650"/>
            <a:ext cx="2911800" cy="4443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773fee0fe4_0_396"/>
          <p:cNvSpPr/>
          <p:nvPr/>
        </p:nvSpPr>
        <p:spPr>
          <a:xfrm>
            <a:off x="5769075" y="1646650"/>
            <a:ext cx="2911800" cy="530700"/>
          </a:xfrm>
          <a:prstGeom prst="flowChartProcess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773fee0fe4_0_396"/>
          <p:cNvSpPr txBox="1"/>
          <p:nvPr/>
        </p:nvSpPr>
        <p:spPr>
          <a:xfrm>
            <a:off x="6365975" y="1732900"/>
            <a:ext cx="2122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 </a:t>
            </a:r>
            <a:r>
              <a:rPr lang="en-US"/>
              <a:t>Prenotazione 0001</a:t>
            </a:r>
            <a:endParaRPr/>
          </a:p>
        </p:txBody>
      </p:sp>
      <p:sp>
        <p:nvSpPr>
          <p:cNvPr id="291" name="Google Shape;291;g773fee0fe4_0_396">
            <a:hlinkClick action="ppaction://hlinksldjump" r:id="rId5"/>
          </p:cNvPr>
          <p:cNvSpPr/>
          <p:nvPr/>
        </p:nvSpPr>
        <p:spPr>
          <a:xfrm>
            <a:off x="5906425" y="1841475"/>
            <a:ext cx="299100" cy="190500"/>
          </a:xfrm>
          <a:prstGeom prst="leftArrow">
            <a:avLst>
              <a:gd fmla="val 41784" name="adj1"/>
              <a:gd fmla="val 74448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773fee0fe4_0_396"/>
          <p:cNvSpPr/>
          <p:nvPr/>
        </p:nvSpPr>
        <p:spPr>
          <a:xfrm>
            <a:off x="5996075" y="2361210"/>
            <a:ext cx="2492400" cy="34047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773fee0fe4_0_396"/>
          <p:cNvSpPr/>
          <p:nvPr/>
        </p:nvSpPr>
        <p:spPr>
          <a:xfrm>
            <a:off x="5996075" y="2392456"/>
            <a:ext cx="2492400" cy="29718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773fee0fe4_0_396"/>
          <p:cNvSpPr txBox="1"/>
          <p:nvPr/>
        </p:nvSpPr>
        <p:spPr>
          <a:xfrm>
            <a:off x="6024525" y="2461698"/>
            <a:ext cx="2400900" cy="29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Prenotazione n° 0000001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Data: 00/00/0000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Partenza: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Via Lagrange.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Destinazione: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Corso Duca degli Abruzzi.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Inizio: 12.45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Fine: 13.00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Importo totale: 2.50$</a:t>
            </a:r>
            <a:endParaRPr/>
          </a:p>
        </p:txBody>
      </p:sp>
      <p:sp>
        <p:nvSpPr>
          <p:cNvPr id="295" name="Google Shape;295;g773fee0fe4_0_396">
            <a:hlinkClick action="ppaction://hlinksldjump" r:id="rId6"/>
          </p:cNvPr>
          <p:cNvSpPr/>
          <p:nvPr/>
        </p:nvSpPr>
        <p:spPr>
          <a:xfrm>
            <a:off x="9010150" y="2312775"/>
            <a:ext cx="1027800" cy="43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773fee0fe4_0_396"/>
          <p:cNvSpPr txBox="1"/>
          <p:nvPr/>
        </p:nvSpPr>
        <p:spPr>
          <a:xfrm>
            <a:off x="10037950" y="2264175"/>
            <a:ext cx="14937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Persistenza dati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73fee0fe4_0_345"/>
          <p:cNvSpPr/>
          <p:nvPr/>
        </p:nvSpPr>
        <p:spPr>
          <a:xfrm>
            <a:off x="4260274" y="255075"/>
            <a:ext cx="7287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C4768"/>
                </a:solidFill>
              </a:rPr>
              <a:t>Data Persistency</a:t>
            </a:r>
            <a:endParaRPr/>
          </a:p>
        </p:txBody>
      </p:sp>
      <p:pic>
        <p:nvPicPr>
          <p:cNvPr descr="A picture containing clock&#10;&#10;Description automatically generated" id="302" name="Google Shape;302;g773fee0fe4_0_3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2257" y="150597"/>
            <a:ext cx="1124021" cy="11240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g773fee0fe4_0_345"/>
          <p:cNvCxnSpPr/>
          <p:nvPr/>
        </p:nvCxnSpPr>
        <p:spPr>
          <a:xfrm>
            <a:off x="4159779" y="1086082"/>
            <a:ext cx="4914600" cy="22200"/>
          </a:xfrm>
          <a:prstGeom prst="straightConnector1">
            <a:avLst/>
          </a:prstGeom>
          <a:noFill/>
          <a:ln cap="flat" cmpd="sng" w="19050">
            <a:solidFill>
              <a:srgbClr val="F2B73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4" name="Google Shape;304;g773fee0fe4_0_345"/>
          <p:cNvSpPr/>
          <p:nvPr/>
        </p:nvSpPr>
        <p:spPr>
          <a:xfrm>
            <a:off x="6569788" y="3570600"/>
            <a:ext cx="2122500" cy="1391700"/>
          </a:xfrm>
          <a:prstGeom prst="trapezoid">
            <a:avLst>
              <a:gd fmla="val 25000" name="adj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773fee0fe4_0_345"/>
          <p:cNvSpPr/>
          <p:nvPr/>
        </p:nvSpPr>
        <p:spPr>
          <a:xfrm>
            <a:off x="7102138" y="3116300"/>
            <a:ext cx="1057800" cy="1285800"/>
          </a:xfrm>
          <a:prstGeom prst="can">
            <a:avLst>
              <a:gd fmla="val 25000" name="adj"/>
            </a:avLst>
          </a:prstGeom>
          <a:solidFill>
            <a:schemeClr val="dk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773fee0fe4_0_345"/>
          <p:cNvSpPr txBox="1"/>
          <p:nvPr/>
        </p:nvSpPr>
        <p:spPr>
          <a:xfrm>
            <a:off x="7113592" y="3416247"/>
            <a:ext cx="10350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SQLiteDB</a:t>
            </a:r>
            <a:endParaRPr/>
          </a:p>
        </p:txBody>
      </p:sp>
      <p:sp>
        <p:nvSpPr>
          <p:cNvPr id="307" name="Google Shape;307;g773fee0fe4_0_345"/>
          <p:cNvSpPr/>
          <p:nvPr/>
        </p:nvSpPr>
        <p:spPr>
          <a:xfrm>
            <a:off x="779075" y="3343163"/>
            <a:ext cx="1130125" cy="1285875"/>
          </a:xfrm>
          <a:prstGeom prst="flowChartInternalStorag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773fee0fe4_0_345"/>
          <p:cNvSpPr txBox="1"/>
          <p:nvPr/>
        </p:nvSpPr>
        <p:spPr>
          <a:xfrm>
            <a:off x="917600" y="3495713"/>
            <a:ext cx="1406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 preferencies</a:t>
            </a:r>
            <a:endParaRPr/>
          </a:p>
        </p:txBody>
      </p:sp>
      <p:sp>
        <p:nvSpPr>
          <p:cNvPr id="309" name="Google Shape;309;g773fee0fe4_0_345"/>
          <p:cNvSpPr txBox="1"/>
          <p:nvPr/>
        </p:nvSpPr>
        <p:spPr>
          <a:xfrm>
            <a:off x="88950" y="2758150"/>
            <a:ext cx="2882700" cy="358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Salvataggio dati user corrente</a:t>
            </a:r>
            <a:endParaRPr/>
          </a:p>
        </p:txBody>
      </p:sp>
      <p:sp>
        <p:nvSpPr>
          <p:cNvPr id="310" name="Google Shape;310;g773fee0fe4_0_345"/>
          <p:cNvSpPr txBox="1"/>
          <p:nvPr/>
        </p:nvSpPr>
        <p:spPr>
          <a:xfrm>
            <a:off x="6871000" y="1502650"/>
            <a:ext cx="1520100" cy="831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LoginActivity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(Creazione DB)</a:t>
            </a:r>
            <a:endParaRPr/>
          </a:p>
        </p:txBody>
      </p:sp>
      <p:sp>
        <p:nvSpPr>
          <p:cNvPr id="311" name="Google Shape;311;g773fee0fe4_0_345"/>
          <p:cNvSpPr txBox="1"/>
          <p:nvPr/>
        </p:nvSpPr>
        <p:spPr>
          <a:xfrm>
            <a:off x="6928000" y="5184750"/>
            <a:ext cx="1406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773fee0fe4_0_345"/>
          <p:cNvSpPr txBox="1"/>
          <p:nvPr/>
        </p:nvSpPr>
        <p:spPr>
          <a:xfrm>
            <a:off x="6625301" y="5030775"/>
            <a:ext cx="22083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DBlocalManager class</a:t>
            </a:r>
            <a:r>
              <a:rPr lang="en-US"/>
              <a:t> </a:t>
            </a:r>
            <a:endParaRPr/>
          </a:p>
        </p:txBody>
      </p:sp>
      <p:sp>
        <p:nvSpPr>
          <p:cNvPr id="313" name="Google Shape;313;g773fee0fe4_0_345"/>
          <p:cNvSpPr txBox="1"/>
          <p:nvPr/>
        </p:nvSpPr>
        <p:spPr>
          <a:xfrm>
            <a:off x="3523550" y="3466650"/>
            <a:ext cx="2122500" cy="10389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MapsActivity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(Primo popolamento e Scrittura)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773fee0fe4_0_345"/>
          <p:cNvSpPr txBox="1"/>
          <p:nvPr/>
        </p:nvSpPr>
        <p:spPr>
          <a:xfrm>
            <a:off x="9807650" y="3570600"/>
            <a:ext cx="1932900" cy="831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MyReservation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(Lettura)</a:t>
            </a:r>
            <a:endParaRPr/>
          </a:p>
        </p:txBody>
      </p:sp>
      <p:cxnSp>
        <p:nvCxnSpPr>
          <p:cNvPr id="315" name="Google Shape;315;g773fee0fe4_0_345"/>
          <p:cNvCxnSpPr>
            <a:stCxn id="310" idx="2"/>
            <a:endCxn id="305" idx="1"/>
          </p:cNvCxnSpPr>
          <p:nvPr/>
        </p:nvCxnSpPr>
        <p:spPr>
          <a:xfrm>
            <a:off x="7631050" y="2333650"/>
            <a:ext cx="0" cy="78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6" name="Google Shape;316;g773fee0fe4_0_345"/>
          <p:cNvCxnSpPr>
            <a:stCxn id="304" idx="3"/>
            <a:endCxn id="314" idx="1"/>
          </p:cNvCxnSpPr>
          <p:nvPr/>
        </p:nvCxnSpPr>
        <p:spPr>
          <a:xfrm flipH="1" rot="10800000">
            <a:off x="8518325" y="3986250"/>
            <a:ext cx="1289400" cy="28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7" name="Google Shape;317;g773fee0fe4_0_345"/>
          <p:cNvCxnSpPr>
            <a:stCxn id="313" idx="3"/>
            <a:endCxn id="304" idx="1"/>
          </p:cNvCxnSpPr>
          <p:nvPr/>
        </p:nvCxnSpPr>
        <p:spPr>
          <a:xfrm>
            <a:off x="5646050" y="3986100"/>
            <a:ext cx="1097700" cy="28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73fee0fe4_0_429"/>
          <p:cNvSpPr/>
          <p:nvPr/>
        </p:nvSpPr>
        <p:spPr>
          <a:xfrm>
            <a:off x="4260274" y="255075"/>
            <a:ext cx="7287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2C4768"/>
                </a:solidFill>
              </a:rPr>
              <a:t>DataBase</a:t>
            </a:r>
            <a:endParaRPr/>
          </a:p>
        </p:txBody>
      </p:sp>
      <p:pic>
        <p:nvPicPr>
          <p:cNvPr descr="A picture containing clock&#10;&#10;Description automatically generated" id="323" name="Google Shape;323;g773fee0fe4_0_4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2257" y="150597"/>
            <a:ext cx="1124021" cy="11240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g773fee0fe4_0_429"/>
          <p:cNvCxnSpPr/>
          <p:nvPr/>
        </p:nvCxnSpPr>
        <p:spPr>
          <a:xfrm>
            <a:off x="4159779" y="1086082"/>
            <a:ext cx="4914600" cy="22200"/>
          </a:xfrm>
          <a:prstGeom prst="straightConnector1">
            <a:avLst/>
          </a:prstGeom>
          <a:noFill/>
          <a:ln cap="flat" cmpd="sng" w="19050">
            <a:solidFill>
              <a:srgbClr val="F2B73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5" name="Google Shape;325;g773fee0fe4_0_429"/>
          <p:cNvSpPr txBox="1"/>
          <p:nvPr/>
        </p:nvSpPr>
        <p:spPr>
          <a:xfrm>
            <a:off x="401550" y="2642025"/>
            <a:ext cx="2080200" cy="131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USER</a:t>
            </a:r>
            <a:endParaRPr sz="1800"/>
          </a:p>
        </p:txBody>
      </p:sp>
      <p:sp>
        <p:nvSpPr>
          <p:cNvPr id="326" name="Google Shape;326;g773fee0fe4_0_429"/>
          <p:cNvSpPr/>
          <p:nvPr/>
        </p:nvSpPr>
        <p:spPr>
          <a:xfrm>
            <a:off x="3271338" y="3083713"/>
            <a:ext cx="995775" cy="433625"/>
          </a:xfrm>
          <a:prstGeom prst="flowChartDecision">
            <a:avLst/>
          </a:prstGeom>
          <a:solidFill>
            <a:srgbClr val="FFC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773fee0fe4_0_429"/>
          <p:cNvSpPr/>
          <p:nvPr/>
        </p:nvSpPr>
        <p:spPr>
          <a:xfrm>
            <a:off x="7688800" y="3083713"/>
            <a:ext cx="995775" cy="433625"/>
          </a:xfrm>
          <a:prstGeom prst="flowChartDecision">
            <a:avLst/>
          </a:prstGeom>
          <a:solidFill>
            <a:srgbClr val="FFC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773fee0fe4_0_429"/>
          <p:cNvSpPr txBox="1"/>
          <p:nvPr/>
        </p:nvSpPr>
        <p:spPr>
          <a:xfrm>
            <a:off x="9363475" y="2642025"/>
            <a:ext cx="2080200" cy="131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PARKING</a:t>
            </a:r>
            <a:endParaRPr sz="1800"/>
          </a:p>
        </p:txBody>
      </p:sp>
      <p:sp>
        <p:nvSpPr>
          <p:cNvPr id="329" name="Google Shape;329;g773fee0fe4_0_429"/>
          <p:cNvSpPr txBox="1"/>
          <p:nvPr/>
        </p:nvSpPr>
        <p:spPr>
          <a:xfrm>
            <a:off x="4937850" y="2642025"/>
            <a:ext cx="2080200" cy="131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RESERVATION</a:t>
            </a:r>
            <a:endParaRPr sz="1800"/>
          </a:p>
        </p:txBody>
      </p:sp>
      <p:cxnSp>
        <p:nvCxnSpPr>
          <p:cNvPr id="330" name="Google Shape;330;g773fee0fe4_0_429"/>
          <p:cNvCxnSpPr>
            <a:stCxn id="325" idx="3"/>
            <a:endCxn id="326" idx="1"/>
          </p:cNvCxnSpPr>
          <p:nvPr/>
        </p:nvCxnSpPr>
        <p:spPr>
          <a:xfrm>
            <a:off x="2481750" y="3300525"/>
            <a:ext cx="78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g773fee0fe4_0_429"/>
          <p:cNvCxnSpPr>
            <a:stCxn id="326" idx="3"/>
            <a:endCxn id="329" idx="1"/>
          </p:cNvCxnSpPr>
          <p:nvPr/>
        </p:nvCxnSpPr>
        <p:spPr>
          <a:xfrm>
            <a:off x="4267113" y="3300525"/>
            <a:ext cx="67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g773fee0fe4_0_429"/>
          <p:cNvCxnSpPr>
            <a:stCxn id="329" idx="3"/>
            <a:endCxn id="327" idx="1"/>
          </p:cNvCxnSpPr>
          <p:nvPr/>
        </p:nvCxnSpPr>
        <p:spPr>
          <a:xfrm>
            <a:off x="7018050" y="3300525"/>
            <a:ext cx="67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g773fee0fe4_0_429"/>
          <p:cNvCxnSpPr>
            <a:stCxn id="327" idx="3"/>
            <a:endCxn id="328" idx="1"/>
          </p:cNvCxnSpPr>
          <p:nvPr/>
        </p:nvCxnSpPr>
        <p:spPr>
          <a:xfrm>
            <a:off x="8684575" y="3300525"/>
            <a:ext cx="67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g773fee0fe4_0_429"/>
          <p:cNvSpPr/>
          <p:nvPr/>
        </p:nvSpPr>
        <p:spPr>
          <a:xfrm>
            <a:off x="2796300" y="3657925"/>
            <a:ext cx="160500" cy="160500"/>
          </a:xfrm>
          <a:prstGeom prst="flowChartConnec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773fee0fe4_0_429"/>
          <p:cNvSpPr/>
          <p:nvPr/>
        </p:nvSpPr>
        <p:spPr>
          <a:xfrm>
            <a:off x="1361400" y="2331425"/>
            <a:ext cx="160500" cy="160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6" name="Google Shape;336;g773fee0fe4_0_429"/>
          <p:cNvCxnSpPr>
            <a:stCxn id="335" idx="4"/>
          </p:cNvCxnSpPr>
          <p:nvPr/>
        </p:nvCxnSpPr>
        <p:spPr>
          <a:xfrm>
            <a:off x="1441650" y="2491925"/>
            <a:ext cx="0" cy="14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Google Shape;337;g773fee0fe4_0_429"/>
          <p:cNvSpPr/>
          <p:nvPr/>
        </p:nvSpPr>
        <p:spPr>
          <a:xfrm>
            <a:off x="2099563" y="2331425"/>
            <a:ext cx="160500" cy="160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8" name="Google Shape;338;g773fee0fe4_0_429"/>
          <p:cNvCxnSpPr>
            <a:stCxn id="337" idx="4"/>
          </p:cNvCxnSpPr>
          <p:nvPr/>
        </p:nvCxnSpPr>
        <p:spPr>
          <a:xfrm>
            <a:off x="2179813" y="2491925"/>
            <a:ext cx="0" cy="14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g773fee0fe4_0_429"/>
          <p:cNvSpPr/>
          <p:nvPr/>
        </p:nvSpPr>
        <p:spPr>
          <a:xfrm>
            <a:off x="5034900" y="2312775"/>
            <a:ext cx="160500" cy="160500"/>
          </a:xfrm>
          <a:prstGeom prst="flowChartConnec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0" name="Google Shape;340;g773fee0fe4_0_429"/>
          <p:cNvCxnSpPr>
            <a:stCxn id="339" idx="4"/>
          </p:cNvCxnSpPr>
          <p:nvPr/>
        </p:nvCxnSpPr>
        <p:spPr>
          <a:xfrm>
            <a:off x="5115150" y="2473275"/>
            <a:ext cx="0" cy="14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g773fee0fe4_0_429"/>
          <p:cNvCxnSpPr>
            <a:stCxn id="334" idx="0"/>
          </p:cNvCxnSpPr>
          <p:nvPr/>
        </p:nvCxnSpPr>
        <p:spPr>
          <a:xfrm flipH="1" rot="5400000">
            <a:off x="2309550" y="3090925"/>
            <a:ext cx="730800" cy="403200"/>
          </a:xfrm>
          <a:prstGeom prst="curvedConnector3">
            <a:avLst>
              <a:gd fmla="val 9286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g773fee0fe4_0_429"/>
          <p:cNvSpPr txBox="1"/>
          <p:nvPr/>
        </p:nvSpPr>
        <p:spPr>
          <a:xfrm>
            <a:off x="2698225" y="3742125"/>
            <a:ext cx="9636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id_user</a:t>
            </a:r>
            <a:endParaRPr/>
          </a:p>
        </p:txBody>
      </p:sp>
      <p:sp>
        <p:nvSpPr>
          <p:cNvPr id="343" name="Google Shape;343;g773fee0fe4_0_429"/>
          <p:cNvSpPr/>
          <p:nvPr/>
        </p:nvSpPr>
        <p:spPr>
          <a:xfrm>
            <a:off x="602300" y="2331425"/>
            <a:ext cx="160500" cy="160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4" name="Google Shape;344;g773fee0fe4_0_429"/>
          <p:cNvCxnSpPr>
            <a:stCxn id="343" idx="4"/>
          </p:cNvCxnSpPr>
          <p:nvPr/>
        </p:nvCxnSpPr>
        <p:spPr>
          <a:xfrm>
            <a:off x="682550" y="2491925"/>
            <a:ext cx="0" cy="14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g773fee0fe4_0_429"/>
          <p:cNvSpPr/>
          <p:nvPr/>
        </p:nvSpPr>
        <p:spPr>
          <a:xfrm>
            <a:off x="611200" y="4099725"/>
            <a:ext cx="160500" cy="160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6" name="Google Shape;346;g773fee0fe4_0_429"/>
          <p:cNvCxnSpPr/>
          <p:nvPr/>
        </p:nvCxnSpPr>
        <p:spPr>
          <a:xfrm>
            <a:off x="691450" y="3959025"/>
            <a:ext cx="0" cy="14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" name="Google Shape;347;g773fee0fe4_0_429"/>
          <p:cNvSpPr/>
          <p:nvPr/>
        </p:nvSpPr>
        <p:spPr>
          <a:xfrm>
            <a:off x="2135650" y="4109125"/>
            <a:ext cx="160500" cy="160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8" name="Google Shape;348;g773fee0fe4_0_429"/>
          <p:cNvCxnSpPr/>
          <p:nvPr/>
        </p:nvCxnSpPr>
        <p:spPr>
          <a:xfrm>
            <a:off x="2215900" y="3968425"/>
            <a:ext cx="0" cy="14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g773fee0fe4_0_429"/>
          <p:cNvSpPr/>
          <p:nvPr/>
        </p:nvSpPr>
        <p:spPr>
          <a:xfrm>
            <a:off x="1400700" y="4099725"/>
            <a:ext cx="160500" cy="160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" name="Google Shape;350;g773fee0fe4_0_429"/>
          <p:cNvCxnSpPr/>
          <p:nvPr/>
        </p:nvCxnSpPr>
        <p:spPr>
          <a:xfrm>
            <a:off x="1480950" y="3959025"/>
            <a:ext cx="0" cy="14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g773fee0fe4_0_429"/>
          <p:cNvSpPr txBox="1"/>
          <p:nvPr/>
        </p:nvSpPr>
        <p:spPr>
          <a:xfrm>
            <a:off x="1912950" y="4269625"/>
            <a:ext cx="9636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birthdate</a:t>
            </a:r>
            <a:endParaRPr/>
          </a:p>
        </p:txBody>
      </p:sp>
      <p:sp>
        <p:nvSpPr>
          <p:cNvPr id="352" name="Google Shape;352;g773fee0fe4_0_429"/>
          <p:cNvSpPr txBox="1"/>
          <p:nvPr/>
        </p:nvSpPr>
        <p:spPr>
          <a:xfrm>
            <a:off x="1129825" y="4269625"/>
            <a:ext cx="6789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email</a:t>
            </a:r>
            <a:endParaRPr/>
          </a:p>
        </p:txBody>
      </p:sp>
      <p:sp>
        <p:nvSpPr>
          <p:cNvPr id="353" name="Google Shape;353;g773fee0fe4_0_429"/>
          <p:cNvSpPr txBox="1"/>
          <p:nvPr/>
        </p:nvSpPr>
        <p:spPr>
          <a:xfrm>
            <a:off x="200750" y="4269625"/>
            <a:ext cx="9636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firstname</a:t>
            </a:r>
            <a:endParaRPr/>
          </a:p>
        </p:txBody>
      </p:sp>
      <p:sp>
        <p:nvSpPr>
          <p:cNvPr id="354" name="Google Shape;354;g773fee0fe4_0_429"/>
          <p:cNvSpPr txBox="1"/>
          <p:nvPr/>
        </p:nvSpPr>
        <p:spPr>
          <a:xfrm>
            <a:off x="1840375" y="2098525"/>
            <a:ext cx="9060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lastname</a:t>
            </a:r>
            <a:endParaRPr/>
          </a:p>
        </p:txBody>
      </p:sp>
      <p:sp>
        <p:nvSpPr>
          <p:cNvPr id="355" name="Google Shape;355;g773fee0fe4_0_429"/>
          <p:cNvSpPr txBox="1"/>
          <p:nvPr/>
        </p:nvSpPr>
        <p:spPr>
          <a:xfrm>
            <a:off x="1016275" y="2098525"/>
            <a:ext cx="9060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phone</a:t>
            </a:r>
            <a:endParaRPr/>
          </a:p>
        </p:txBody>
      </p:sp>
      <p:sp>
        <p:nvSpPr>
          <p:cNvPr id="356" name="Google Shape;356;g773fee0fe4_0_429"/>
          <p:cNvSpPr txBox="1"/>
          <p:nvPr/>
        </p:nvSpPr>
        <p:spPr>
          <a:xfrm>
            <a:off x="401550" y="2114525"/>
            <a:ext cx="6264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city</a:t>
            </a:r>
            <a:endParaRPr/>
          </a:p>
        </p:txBody>
      </p:sp>
      <p:sp>
        <p:nvSpPr>
          <p:cNvPr id="357" name="Google Shape;357;g773fee0fe4_0_429"/>
          <p:cNvSpPr/>
          <p:nvPr/>
        </p:nvSpPr>
        <p:spPr>
          <a:xfrm>
            <a:off x="8802875" y="3507375"/>
            <a:ext cx="160500" cy="160500"/>
          </a:xfrm>
          <a:prstGeom prst="flowChartConnector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8" name="Google Shape;358;g773fee0fe4_0_429"/>
          <p:cNvCxnSpPr>
            <a:stCxn id="357" idx="0"/>
          </p:cNvCxnSpPr>
          <p:nvPr/>
        </p:nvCxnSpPr>
        <p:spPr>
          <a:xfrm rot="-5400000">
            <a:off x="8770925" y="2914875"/>
            <a:ext cx="704700" cy="480300"/>
          </a:xfrm>
          <a:prstGeom prst="curvedConnector3">
            <a:avLst>
              <a:gd fmla="val 9317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" name="Google Shape;359;g773fee0fe4_0_429"/>
          <p:cNvSpPr txBox="1"/>
          <p:nvPr/>
        </p:nvSpPr>
        <p:spPr>
          <a:xfrm>
            <a:off x="8386550" y="3667875"/>
            <a:ext cx="11856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id_parking</a:t>
            </a:r>
            <a:endParaRPr/>
          </a:p>
        </p:txBody>
      </p:sp>
      <p:sp>
        <p:nvSpPr>
          <p:cNvPr id="360" name="Google Shape;360;g773fee0fe4_0_429"/>
          <p:cNvSpPr txBox="1"/>
          <p:nvPr/>
        </p:nvSpPr>
        <p:spPr>
          <a:xfrm>
            <a:off x="3991050" y="2284575"/>
            <a:ext cx="11241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id_booking</a:t>
            </a:r>
            <a:endParaRPr/>
          </a:p>
        </p:txBody>
      </p:sp>
      <p:sp>
        <p:nvSpPr>
          <p:cNvPr id="361" name="Google Shape;361;g773fee0fe4_0_429"/>
          <p:cNvSpPr/>
          <p:nvPr/>
        </p:nvSpPr>
        <p:spPr>
          <a:xfrm>
            <a:off x="5842350" y="2331425"/>
            <a:ext cx="160500" cy="160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2" name="Google Shape;362;g773fee0fe4_0_429"/>
          <p:cNvCxnSpPr>
            <a:stCxn id="361" idx="4"/>
          </p:cNvCxnSpPr>
          <p:nvPr/>
        </p:nvCxnSpPr>
        <p:spPr>
          <a:xfrm>
            <a:off x="5922600" y="2491925"/>
            <a:ext cx="0" cy="14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g773fee0fe4_0_429"/>
          <p:cNvSpPr txBox="1"/>
          <p:nvPr/>
        </p:nvSpPr>
        <p:spPr>
          <a:xfrm>
            <a:off x="5195400" y="2098525"/>
            <a:ext cx="12744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address_start</a:t>
            </a:r>
            <a:endParaRPr/>
          </a:p>
        </p:txBody>
      </p:sp>
      <p:sp>
        <p:nvSpPr>
          <p:cNvPr id="364" name="Google Shape;364;g773fee0fe4_0_429"/>
          <p:cNvSpPr/>
          <p:nvPr/>
        </p:nvSpPr>
        <p:spPr>
          <a:xfrm>
            <a:off x="6805825" y="2331425"/>
            <a:ext cx="160500" cy="160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5" name="Google Shape;365;g773fee0fe4_0_429"/>
          <p:cNvCxnSpPr>
            <a:stCxn id="364" idx="4"/>
          </p:cNvCxnSpPr>
          <p:nvPr/>
        </p:nvCxnSpPr>
        <p:spPr>
          <a:xfrm>
            <a:off x="6886075" y="2491925"/>
            <a:ext cx="0" cy="14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g773fee0fe4_0_429"/>
          <p:cNvSpPr txBox="1"/>
          <p:nvPr/>
        </p:nvSpPr>
        <p:spPr>
          <a:xfrm>
            <a:off x="6414400" y="2114525"/>
            <a:ext cx="14394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address_finish</a:t>
            </a:r>
            <a:endParaRPr/>
          </a:p>
        </p:txBody>
      </p:sp>
      <p:sp>
        <p:nvSpPr>
          <p:cNvPr id="367" name="Google Shape;367;g773fee0fe4_0_429"/>
          <p:cNvSpPr/>
          <p:nvPr/>
        </p:nvSpPr>
        <p:spPr>
          <a:xfrm>
            <a:off x="5046575" y="4119675"/>
            <a:ext cx="160500" cy="160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8" name="Google Shape;368;g773fee0fe4_0_429"/>
          <p:cNvCxnSpPr/>
          <p:nvPr/>
        </p:nvCxnSpPr>
        <p:spPr>
          <a:xfrm>
            <a:off x="5126825" y="3978975"/>
            <a:ext cx="0" cy="14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" name="Google Shape;369;g773fee0fe4_0_429"/>
          <p:cNvSpPr txBox="1"/>
          <p:nvPr/>
        </p:nvSpPr>
        <p:spPr>
          <a:xfrm>
            <a:off x="4775700" y="4345800"/>
            <a:ext cx="6789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bonus (0.1)</a:t>
            </a:r>
            <a:endParaRPr/>
          </a:p>
        </p:txBody>
      </p:sp>
      <p:sp>
        <p:nvSpPr>
          <p:cNvPr id="370" name="Google Shape;370;g773fee0fe4_0_429"/>
          <p:cNvSpPr/>
          <p:nvPr/>
        </p:nvSpPr>
        <p:spPr>
          <a:xfrm>
            <a:off x="5632625" y="4109113"/>
            <a:ext cx="160500" cy="160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1" name="Google Shape;371;g773fee0fe4_0_429"/>
          <p:cNvCxnSpPr/>
          <p:nvPr/>
        </p:nvCxnSpPr>
        <p:spPr>
          <a:xfrm>
            <a:off x="5712875" y="3968413"/>
            <a:ext cx="0" cy="14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" name="Google Shape;372;g773fee0fe4_0_429"/>
          <p:cNvSpPr txBox="1"/>
          <p:nvPr/>
        </p:nvSpPr>
        <p:spPr>
          <a:xfrm>
            <a:off x="5360550" y="4345800"/>
            <a:ext cx="11241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successful</a:t>
            </a:r>
            <a:r>
              <a:rPr lang="en-US"/>
              <a:t> (0.1)</a:t>
            </a:r>
            <a:endParaRPr/>
          </a:p>
        </p:txBody>
      </p:sp>
      <p:sp>
        <p:nvSpPr>
          <p:cNvPr id="373" name="Google Shape;373;g773fee0fe4_0_429"/>
          <p:cNvSpPr/>
          <p:nvPr/>
        </p:nvSpPr>
        <p:spPr>
          <a:xfrm>
            <a:off x="6714150" y="4410325"/>
            <a:ext cx="160500" cy="160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4" name="Google Shape;374;g773fee0fe4_0_429"/>
          <p:cNvCxnSpPr/>
          <p:nvPr/>
        </p:nvCxnSpPr>
        <p:spPr>
          <a:xfrm flipH="1">
            <a:off x="6794275" y="3967050"/>
            <a:ext cx="7500" cy="4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" name="Google Shape;375;g773fee0fe4_0_429"/>
          <p:cNvSpPr txBox="1"/>
          <p:nvPr/>
        </p:nvSpPr>
        <p:spPr>
          <a:xfrm>
            <a:off x="6303700" y="4580225"/>
            <a:ext cx="9636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time_start</a:t>
            </a:r>
            <a:endParaRPr/>
          </a:p>
        </p:txBody>
      </p:sp>
      <p:sp>
        <p:nvSpPr>
          <p:cNvPr id="376" name="Google Shape;376;g773fee0fe4_0_429"/>
          <p:cNvSpPr/>
          <p:nvPr/>
        </p:nvSpPr>
        <p:spPr>
          <a:xfrm>
            <a:off x="7599225" y="4185288"/>
            <a:ext cx="160500" cy="160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773fee0fe4_0_429"/>
          <p:cNvSpPr txBox="1"/>
          <p:nvPr/>
        </p:nvSpPr>
        <p:spPr>
          <a:xfrm>
            <a:off x="7148800" y="4398075"/>
            <a:ext cx="11241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time_finish</a:t>
            </a:r>
            <a:endParaRPr/>
          </a:p>
        </p:txBody>
      </p:sp>
      <p:cxnSp>
        <p:nvCxnSpPr>
          <p:cNvPr id="378" name="Google Shape;378;g773fee0fe4_0_429"/>
          <p:cNvCxnSpPr>
            <a:stCxn id="376" idx="0"/>
          </p:cNvCxnSpPr>
          <p:nvPr/>
        </p:nvCxnSpPr>
        <p:spPr>
          <a:xfrm flipH="1" rot="5400000">
            <a:off x="7079325" y="3585138"/>
            <a:ext cx="547500" cy="652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g773fee0fe4_0_429"/>
          <p:cNvSpPr/>
          <p:nvPr/>
        </p:nvSpPr>
        <p:spPr>
          <a:xfrm>
            <a:off x="4067988" y="4225263"/>
            <a:ext cx="160500" cy="160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773fee0fe4_0_429"/>
          <p:cNvSpPr txBox="1"/>
          <p:nvPr/>
        </p:nvSpPr>
        <p:spPr>
          <a:xfrm>
            <a:off x="3506376" y="4438050"/>
            <a:ext cx="12354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total_cost(?)</a:t>
            </a:r>
            <a:endParaRPr/>
          </a:p>
        </p:txBody>
      </p:sp>
      <p:cxnSp>
        <p:nvCxnSpPr>
          <p:cNvPr id="381" name="Google Shape;381;g773fee0fe4_0_429"/>
          <p:cNvCxnSpPr>
            <a:stCxn id="379" idx="0"/>
          </p:cNvCxnSpPr>
          <p:nvPr/>
        </p:nvCxnSpPr>
        <p:spPr>
          <a:xfrm rot="-5400000">
            <a:off x="4193538" y="3471963"/>
            <a:ext cx="708000" cy="798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g773fee0fe4_0_429"/>
          <p:cNvSpPr/>
          <p:nvPr/>
        </p:nvSpPr>
        <p:spPr>
          <a:xfrm>
            <a:off x="10666950" y="2364575"/>
            <a:ext cx="160500" cy="160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3" name="Google Shape;383;g773fee0fe4_0_429"/>
          <p:cNvCxnSpPr>
            <a:stCxn id="382" idx="4"/>
          </p:cNvCxnSpPr>
          <p:nvPr/>
        </p:nvCxnSpPr>
        <p:spPr>
          <a:xfrm>
            <a:off x="10747200" y="2525075"/>
            <a:ext cx="0" cy="14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" name="Google Shape;384;g773fee0fe4_0_429"/>
          <p:cNvSpPr txBox="1"/>
          <p:nvPr/>
        </p:nvSpPr>
        <p:spPr>
          <a:xfrm>
            <a:off x="10486050" y="2120275"/>
            <a:ext cx="5223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city</a:t>
            </a:r>
            <a:endParaRPr/>
          </a:p>
        </p:txBody>
      </p:sp>
      <p:sp>
        <p:nvSpPr>
          <p:cNvPr id="385" name="Google Shape;385;g773fee0fe4_0_429"/>
          <p:cNvSpPr/>
          <p:nvPr/>
        </p:nvSpPr>
        <p:spPr>
          <a:xfrm>
            <a:off x="11277075" y="2342825"/>
            <a:ext cx="160500" cy="160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6" name="Google Shape;386;g773fee0fe4_0_429"/>
          <p:cNvCxnSpPr>
            <a:stCxn id="385" idx="4"/>
          </p:cNvCxnSpPr>
          <p:nvPr/>
        </p:nvCxnSpPr>
        <p:spPr>
          <a:xfrm>
            <a:off x="11357325" y="2503325"/>
            <a:ext cx="0" cy="14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g773fee0fe4_0_429"/>
          <p:cNvSpPr txBox="1"/>
          <p:nvPr/>
        </p:nvSpPr>
        <p:spPr>
          <a:xfrm>
            <a:off x="10885650" y="2125925"/>
            <a:ext cx="12354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cost_minute</a:t>
            </a:r>
            <a:endParaRPr/>
          </a:p>
        </p:txBody>
      </p:sp>
      <p:sp>
        <p:nvSpPr>
          <p:cNvPr id="388" name="Google Shape;388;g773fee0fe4_0_429"/>
          <p:cNvSpPr/>
          <p:nvPr/>
        </p:nvSpPr>
        <p:spPr>
          <a:xfrm>
            <a:off x="10682975" y="4088313"/>
            <a:ext cx="160500" cy="160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9" name="Google Shape;389;g773fee0fe4_0_429"/>
          <p:cNvCxnSpPr/>
          <p:nvPr/>
        </p:nvCxnSpPr>
        <p:spPr>
          <a:xfrm>
            <a:off x="10763225" y="3947613"/>
            <a:ext cx="0" cy="14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g773fee0fe4_0_429"/>
          <p:cNvSpPr txBox="1"/>
          <p:nvPr/>
        </p:nvSpPr>
        <p:spPr>
          <a:xfrm>
            <a:off x="10412100" y="4314438"/>
            <a:ext cx="6789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free</a:t>
            </a:r>
            <a:r>
              <a:rPr lang="en-US"/>
              <a:t> (0.1)</a:t>
            </a:r>
            <a:endParaRPr/>
          </a:p>
        </p:txBody>
      </p:sp>
      <p:sp>
        <p:nvSpPr>
          <p:cNvPr id="391" name="Google Shape;391;g773fee0fe4_0_429"/>
          <p:cNvSpPr/>
          <p:nvPr/>
        </p:nvSpPr>
        <p:spPr>
          <a:xfrm>
            <a:off x="11269025" y="4077750"/>
            <a:ext cx="160500" cy="160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2" name="Google Shape;392;g773fee0fe4_0_429"/>
          <p:cNvCxnSpPr/>
          <p:nvPr/>
        </p:nvCxnSpPr>
        <p:spPr>
          <a:xfrm>
            <a:off x="11349275" y="3937050"/>
            <a:ext cx="0" cy="14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g773fee0fe4_0_429"/>
          <p:cNvSpPr txBox="1"/>
          <p:nvPr/>
        </p:nvSpPr>
        <p:spPr>
          <a:xfrm>
            <a:off x="10996950" y="4314438"/>
            <a:ext cx="11241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booked</a:t>
            </a:r>
            <a:r>
              <a:rPr lang="en-US"/>
              <a:t> (0.1)</a:t>
            </a:r>
            <a:endParaRPr/>
          </a:p>
        </p:txBody>
      </p:sp>
      <p:sp>
        <p:nvSpPr>
          <p:cNvPr id="394" name="Google Shape;394;g773fee0fe4_0_429"/>
          <p:cNvSpPr/>
          <p:nvPr/>
        </p:nvSpPr>
        <p:spPr>
          <a:xfrm>
            <a:off x="9409350" y="4083025"/>
            <a:ext cx="160500" cy="160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5" name="Google Shape;395;g773fee0fe4_0_429"/>
          <p:cNvCxnSpPr/>
          <p:nvPr/>
        </p:nvCxnSpPr>
        <p:spPr>
          <a:xfrm>
            <a:off x="9489600" y="3942325"/>
            <a:ext cx="0" cy="14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g773fee0fe4_0_429"/>
          <p:cNvSpPr txBox="1"/>
          <p:nvPr/>
        </p:nvSpPr>
        <p:spPr>
          <a:xfrm>
            <a:off x="8978875" y="4238275"/>
            <a:ext cx="10710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longitude</a:t>
            </a:r>
            <a:endParaRPr/>
          </a:p>
        </p:txBody>
      </p:sp>
      <p:sp>
        <p:nvSpPr>
          <p:cNvPr id="397" name="Google Shape;397;g773fee0fe4_0_429"/>
          <p:cNvSpPr/>
          <p:nvPr/>
        </p:nvSpPr>
        <p:spPr>
          <a:xfrm>
            <a:off x="10034188" y="4077750"/>
            <a:ext cx="160500" cy="160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8" name="Google Shape;398;g773fee0fe4_0_429"/>
          <p:cNvCxnSpPr/>
          <p:nvPr/>
        </p:nvCxnSpPr>
        <p:spPr>
          <a:xfrm>
            <a:off x="10114438" y="3937050"/>
            <a:ext cx="0" cy="14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g773fee0fe4_0_429"/>
          <p:cNvSpPr txBox="1"/>
          <p:nvPr/>
        </p:nvSpPr>
        <p:spPr>
          <a:xfrm>
            <a:off x="9777613" y="4238275"/>
            <a:ext cx="789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latitude</a:t>
            </a:r>
            <a:endParaRPr/>
          </a:p>
        </p:txBody>
      </p:sp>
      <p:sp>
        <p:nvSpPr>
          <p:cNvPr id="400" name="Google Shape;400;g773fee0fe4_0_429"/>
          <p:cNvSpPr/>
          <p:nvPr/>
        </p:nvSpPr>
        <p:spPr>
          <a:xfrm>
            <a:off x="10112900" y="2342825"/>
            <a:ext cx="160500" cy="160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1" name="Google Shape;401;g773fee0fe4_0_429"/>
          <p:cNvCxnSpPr>
            <a:stCxn id="400" idx="4"/>
          </p:cNvCxnSpPr>
          <p:nvPr/>
        </p:nvCxnSpPr>
        <p:spPr>
          <a:xfrm>
            <a:off x="10193150" y="2503325"/>
            <a:ext cx="0" cy="14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2" name="Google Shape;402;g773fee0fe4_0_429"/>
          <p:cNvSpPr/>
          <p:nvPr/>
        </p:nvSpPr>
        <p:spPr>
          <a:xfrm>
            <a:off x="9353800" y="2342825"/>
            <a:ext cx="160500" cy="160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3" name="Google Shape;403;g773fee0fe4_0_429"/>
          <p:cNvCxnSpPr>
            <a:stCxn id="402" idx="4"/>
          </p:cNvCxnSpPr>
          <p:nvPr/>
        </p:nvCxnSpPr>
        <p:spPr>
          <a:xfrm>
            <a:off x="9434050" y="2503325"/>
            <a:ext cx="0" cy="14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4" name="Google Shape;404;g773fee0fe4_0_429"/>
          <p:cNvSpPr txBox="1"/>
          <p:nvPr/>
        </p:nvSpPr>
        <p:spPr>
          <a:xfrm>
            <a:off x="9767775" y="2109925"/>
            <a:ext cx="9060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street</a:t>
            </a:r>
            <a:endParaRPr/>
          </a:p>
        </p:txBody>
      </p:sp>
      <p:sp>
        <p:nvSpPr>
          <p:cNvPr id="405" name="Google Shape;405;g773fee0fe4_0_429"/>
          <p:cNvSpPr txBox="1"/>
          <p:nvPr/>
        </p:nvSpPr>
        <p:spPr>
          <a:xfrm>
            <a:off x="9153050" y="2125925"/>
            <a:ext cx="6264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zone</a:t>
            </a:r>
            <a:endParaRPr/>
          </a:p>
        </p:txBody>
      </p:sp>
      <p:sp>
        <p:nvSpPr>
          <p:cNvPr id="406" name="Google Shape;406;g773fee0fe4_0_429"/>
          <p:cNvSpPr txBox="1"/>
          <p:nvPr/>
        </p:nvSpPr>
        <p:spPr>
          <a:xfrm>
            <a:off x="2907025" y="2907025"/>
            <a:ext cx="40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407" name="Google Shape;407;g773fee0fe4_0_429"/>
          <p:cNvSpPr txBox="1"/>
          <p:nvPr/>
        </p:nvSpPr>
        <p:spPr>
          <a:xfrm>
            <a:off x="4440038" y="2871000"/>
            <a:ext cx="3249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</a:t>
            </a:r>
            <a:endParaRPr/>
          </a:p>
        </p:txBody>
      </p:sp>
      <p:sp>
        <p:nvSpPr>
          <p:cNvPr id="408" name="Google Shape;408;g773fee0fe4_0_429"/>
          <p:cNvSpPr txBox="1"/>
          <p:nvPr/>
        </p:nvSpPr>
        <p:spPr>
          <a:xfrm>
            <a:off x="7148788" y="2867025"/>
            <a:ext cx="3249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</a:t>
            </a:r>
            <a:endParaRPr/>
          </a:p>
        </p:txBody>
      </p:sp>
      <p:sp>
        <p:nvSpPr>
          <p:cNvPr id="409" name="Google Shape;409;g773fee0fe4_0_429"/>
          <p:cNvSpPr txBox="1"/>
          <p:nvPr/>
        </p:nvSpPr>
        <p:spPr>
          <a:xfrm>
            <a:off x="8645663" y="2867025"/>
            <a:ext cx="3249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410" name="Google Shape;410;g773fee0fe4_0_429">
            <a:hlinkClick action="ppaction://hlinksldjump" r:id="rId4"/>
          </p:cNvPr>
          <p:cNvSpPr/>
          <p:nvPr/>
        </p:nvSpPr>
        <p:spPr>
          <a:xfrm rot="-5398665">
            <a:off x="781350" y="550229"/>
            <a:ext cx="772800" cy="5475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dk2"/>
          </a:solidFill>
          <a:ln cap="flat" cmpd="sng" w="952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tents Slide Master">
  <a:themeElements>
    <a:clrScheme name="ALLPPT COLOR 13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2020-05-05T13:27:48Z</dcterms:created>
  <dc:creator>Eugenio Errigo</dc:creator>
</cp:coreProperties>
</file>